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8" r:id="rId4"/>
    <p:sldId id="257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6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12FA-CE3E-4E44-A557-BD78C738EFC3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3F815-CC19-9745-925B-BA1E0562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3F815-CC19-9745-925B-BA1E056237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5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3F815-CC19-9745-925B-BA1E056237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8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815-CC19-9745-925B-BA1E056237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8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4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5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5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6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1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1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E63-6D4A-AC43-BA90-6B9964F1B97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DCE63-6D4A-AC43-BA90-6B9964F1B97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0C483-28B3-234C-9FC6-FFAE8D3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3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Supplementary photos for </a:t>
            </a:r>
            <a:r>
              <a:rPr lang="en-US" dirty="0" err="1"/>
              <a:t>EyePath</a:t>
            </a:r>
            <a:r>
              <a:rPr lang="en-US" dirty="0"/>
              <a:t> unknowns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255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Note: not all cases have supplementary photos. </a:t>
            </a:r>
          </a:p>
          <a:p>
            <a:r>
              <a:rPr lang="en-US" dirty="0">
                <a:solidFill>
                  <a:srgbClr val="FF0000"/>
                </a:solidFill>
              </a:rPr>
              <a:t>Refer to </a:t>
            </a:r>
            <a:r>
              <a:rPr lang="en-US" dirty="0" err="1">
                <a:solidFill>
                  <a:srgbClr val="FF0000"/>
                </a:solidFill>
              </a:rPr>
              <a:t>EyePathUnknowns</a:t>
            </a:r>
            <a:r>
              <a:rPr lang="en-US">
                <a:solidFill>
                  <a:srgbClr val="FF0000"/>
                </a:solidFill>
              </a:rPr>
              <a:t> spreadsheet, </a:t>
            </a:r>
            <a:r>
              <a:rPr lang="en-US" dirty="0">
                <a:solidFill>
                  <a:srgbClr val="FF0000"/>
                </a:solidFill>
              </a:rPr>
              <a:t>Column E to see if one of these photos is relevant to your class session.</a:t>
            </a:r>
          </a:p>
        </p:txBody>
      </p:sp>
    </p:spTree>
    <p:extLst>
      <p:ext uri="{BB962C8B-B14F-4D97-AF65-F5344CB8AC3E}">
        <p14:creationId xmlns:p14="http://schemas.microsoft.com/office/powerpoint/2010/main" val="167650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EP5.53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08" y="1213230"/>
            <a:ext cx="5233983" cy="523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9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632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EP5.44-45</a:t>
            </a:r>
            <a:endParaRPr lang="en-US" dirty="0"/>
          </a:p>
        </p:txBody>
      </p:sp>
      <p:pic>
        <p:nvPicPr>
          <p:cNvPr id="4" name="Content Placeholder 3" descr="Image 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16449"/>
          <a:stretch/>
        </p:blipFill>
        <p:spPr>
          <a:xfrm>
            <a:off x="457200" y="618648"/>
            <a:ext cx="8229600" cy="6284126"/>
          </a:xfrm>
        </p:spPr>
      </p:pic>
    </p:spTree>
    <p:extLst>
      <p:ext uri="{BB962C8B-B14F-4D97-AF65-F5344CB8AC3E}">
        <p14:creationId xmlns:p14="http://schemas.microsoft.com/office/powerpoint/2010/main" val="226809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02"/>
            <a:ext cx="8229600" cy="1143000"/>
          </a:xfrm>
        </p:spPr>
        <p:txBody>
          <a:bodyPr/>
          <a:lstStyle/>
          <a:p>
            <a:r>
              <a:rPr lang="en-US" dirty="0"/>
              <a:t>EP2-92</a:t>
            </a:r>
          </a:p>
        </p:txBody>
      </p:sp>
      <p:pic>
        <p:nvPicPr>
          <p:cNvPr id="4" name="Picture 3" descr="P1010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4005"/>
            <a:ext cx="4254537" cy="3190903"/>
          </a:xfrm>
          <a:prstGeom prst="rect">
            <a:avLst/>
          </a:prstGeom>
        </p:spPr>
      </p:pic>
      <p:pic>
        <p:nvPicPr>
          <p:cNvPr id="5" name="Picture 4" descr="P1010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63" y="814005"/>
            <a:ext cx="4254537" cy="3190903"/>
          </a:xfrm>
          <a:prstGeom prst="rect">
            <a:avLst/>
          </a:prstGeom>
        </p:spPr>
      </p:pic>
      <p:pic>
        <p:nvPicPr>
          <p:cNvPr id="6" name="Picture 5" descr="P10100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95017"/>
            <a:ext cx="4254537" cy="3190903"/>
          </a:xfrm>
          <a:prstGeom prst="rect">
            <a:avLst/>
          </a:prstGeom>
        </p:spPr>
      </p:pic>
      <p:pic>
        <p:nvPicPr>
          <p:cNvPr id="7" name="Picture 6" descr="P101002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62" y="3862457"/>
            <a:ext cx="4254537" cy="31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different patients with </a:t>
            </a:r>
            <a:r>
              <a:rPr lang="en-US" dirty="0" err="1"/>
              <a:t>proptosis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68848"/>
            <a:ext cx="4038600" cy="520553"/>
          </a:xfrm>
        </p:spPr>
        <p:txBody>
          <a:bodyPr/>
          <a:lstStyle/>
          <a:p>
            <a:r>
              <a:rPr lang="en-US" dirty="0"/>
              <a:t>EP7.30-EP7.31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68848"/>
            <a:ext cx="4038600" cy="520553"/>
          </a:xfrm>
        </p:spPr>
        <p:txBody>
          <a:bodyPr/>
          <a:lstStyle/>
          <a:p>
            <a:r>
              <a:rPr lang="en-US" dirty="0"/>
              <a:t>EP7.32-EP7.40</a:t>
            </a:r>
          </a:p>
        </p:txBody>
      </p:sp>
      <p:pic>
        <p:nvPicPr>
          <p:cNvPr id="6" name="Picture 5" descr="PHS16-40765 CT idiopathicorbital infla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1" y="1821211"/>
            <a:ext cx="4174109" cy="4174109"/>
          </a:xfrm>
          <a:prstGeom prst="rect">
            <a:avLst/>
          </a:prstGeom>
        </p:spPr>
      </p:pic>
      <p:pic>
        <p:nvPicPr>
          <p:cNvPr id="7" name="Picture 6" descr="PHS16-48099 C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1211"/>
            <a:ext cx="4174109" cy="417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1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0065-519C-5F4F-9639-2113A484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EP7.85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7C122-45CB-D74E-84E8-944CB03F9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27" y="1417638"/>
            <a:ext cx="4386700" cy="438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1D8B57-8B7A-2C4B-9E8A-EC2A99F91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00" y="1417638"/>
            <a:ext cx="4386700" cy="43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8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</Words>
  <Application>Microsoft Macintosh PowerPoint</Application>
  <PresentationFormat>On-screen Show (4:3)</PresentationFormat>
  <Paragraphs>13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Office Theme</vt:lpstr>
      <vt:lpstr>Supplementary photos for EyePath unknowns</vt:lpstr>
      <vt:lpstr>EP5.53</vt:lpstr>
      <vt:lpstr>EP5.44-45</vt:lpstr>
      <vt:lpstr>EP2-92</vt:lpstr>
      <vt:lpstr>Two different patients with proptosis</vt:lpstr>
      <vt:lpstr>EP7.85</vt:lpstr>
    </vt:vector>
  </TitlesOfParts>
  <Company>U-PITT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Gross photos for EyePath unknowns</dc:title>
  <dc:creator>Charleen Chu, MD</dc:creator>
  <cp:lastModifiedBy>Chu, Charleen T</cp:lastModifiedBy>
  <cp:revision>10</cp:revision>
  <dcterms:created xsi:type="dcterms:W3CDTF">2015-07-13T16:46:16Z</dcterms:created>
  <dcterms:modified xsi:type="dcterms:W3CDTF">2019-09-10T17:56:00Z</dcterms:modified>
</cp:coreProperties>
</file>