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7"/>
  </p:notesMasterIdLst>
  <p:handoutMasterIdLst>
    <p:handoutMasterId r:id="rId28"/>
  </p:handoutMasterIdLst>
  <p:sldIdLst>
    <p:sldId id="256" r:id="rId6"/>
    <p:sldId id="260" r:id="rId7"/>
    <p:sldId id="261" r:id="rId8"/>
    <p:sldId id="262" r:id="rId9"/>
    <p:sldId id="263" r:id="rId10"/>
    <p:sldId id="264" r:id="rId11"/>
    <p:sldId id="265" r:id="rId12"/>
    <p:sldId id="287" r:id="rId13"/>
    <p:sldId id="266" r:id="rId14"/>
    <p:sldId id="288" r:id="rId15"/>
    <p:sldId id="289" r:id="rId16"/>
    <p:sldId id="267" r:id="rId17"/>
    <p:sldId id="268" r:id="rId18"/>
    <p:sldId id="269" r:id="rId19"/>
    <p:sldId id="290" r:id="rId20"/>
    <p:sldId id="275" r:id="rId21"/>
    <p:sldId id="276" r:id="rId22"/>
    <p:sldId id="279" r:id="rId23"/>
    <p:sldId id="280" r:id="rId24"/>
    <p:sldId id="282" r:id="rId25"/>
    <p:sldId id="283" r:id="rId26"/>
  </p:sldIdLst>
  <p:sldSz cx="9144000" cy="6858000" type="screen4x3"/>
  <p:notesSz cx="7010400" cy="9296400"/>
  <p:defaultTextStyle>
    <a:defPPr>
      <a:defRPr lang="en-US"/>
    </a:defPPr>
    <a:lvl1pPr algn="l" rtl="0" fontAlgn="base">
      <a:spcBef>
        <a:spcPct val="0"/>
      </a:spcBef>
      <a:spcAft>
        <a:spcPct val="0"/>
      </a:spcAft>
      <a:defRPr sz="2800" b="1" kern="1200">
        <a:solidFill>
          <a:srgbClr val="535A5D"/>
        </a:solidFill>
        <a:latin typeface="Arial" pitchFamily="34" charset="0"/>
        <a:ea typeface="ＭＳ Ｐゴシック" pitchFamily="34" charset="-128"/>
        <a:cs typeface="+mn-cs"/>
      </a:defRPr>
    </a:lvl1pPr>
    <a:lvl2pPr marL="457200" algn="l" rtl="0" fontAlgn="base">
      <a:spcBef>
        <a:spcPct val="0"/>
      </a:spcBef>
      <a:spcAft>
        <a:spcPct val="0"/>
      </a:spcAft>
      <a:defRPr sz="2800" b="1" kern="1200">
        <a:solidFill>
          <a:srgbClr val="535A5D"/>
        </a:solidFill>
        <a:latin typeface="Arial" pitchFamily="34" charset="0"/>
        <a:ea typeface="ＭＳ Ｐゴシック" pitchFamily="34" charset="-128"/>
        <a:cs typeface="+mn-cs"/>
      </a:defRPr>
    </a:lvl2pPr>
    <a:lvl3pPr marL="914400" algn="l" rtl="0" fontAlgn="base">
      <a:spcBef>
        <a:spcPct val="0"/>
      </a:spcBef>
      <a:spcAft>
        <a:spcPct val="0"/>
      </a:spcAft>
      <a:defRPr sz="2800" b="1" kern="1200">
        <a:solidFill>
          <a:srgbClr val="535A5D"/>
        </a:solidFill>
        <a:latin typeface="Arial" pitchFamily="34" charset="0"/>
        <a:ea typeface="ＭＳ Ｐゴシック" pitchFamily="34" charset="-128"/>
        <a:cs typeface="+mn-cs"/>
      </a:defRPr>
    </a:lvl3pPr>
    <a:lvl4pPr marL="1371600" algn="l" rtl="0" fontAlgn="base">
      <a:spcBef>
        <a:spcPct val="0"/>
      </a:spcBef>
      <a:spcAft>
        <a:spcPct val="0"/>
      </a:spcAft>
      <a:defRPr sz="2800" b="1" kern="1200">
        <a:solidFill>
          <a:srgbClr val="535A5D"/>
        </a:solidFill>
        <a:latin typeface="Arial" pitchFamily="34" charset="0"/>
        <a:ea typeface="ＭＳ Ｐゴシック" pitchFamily="34" charset="-128"/>
        <a:cs typeface="+mn-cs"/>
      </a:defRPr>
    </a:lvl4pPr>
    <a:lvl5pPr marL="1828800" algn="l" rtl="0" fontAlgn="base">
      <a:spcBef>
        <a:spcPct val="0"/>
      </a:spcBef>
      <a:spcAft>
        <a:spcPct val="0"/>
      </a:spcAft>
      <a:defRPr sz="2800" b="1" kern="1200">
        <a:solidFill>
          <a:srgbClr val="535A5D"/>
        </a:solidFill>
        <a:latin typeface="Arial" pitchFamily="34" charset="0"/>
        <a:ea typeface="ＭＳ Ｐゴシック" pitchFamily="34" charset="-128"/>
        <a:cs typeface="+mn-cs"/>
      </a:defRPr>
    </a:lvl5pPr>
    <a:lvl6pPr marL="2286000" algn="l" defTabSz="914400" rtl="0" eaLnBrk="1" latinLnBrk="0" hangingPunct="1">
      <a:defRPr sz="2800" b="1" kern="1200">
        <a:solidFill>
          <a:srgbClr val="535A5D"/>
        </a:solidFill>
        <a:latin typeface="Arial" pitchFamily="34" charset="0"/>
        <a:ea typeface="ＭＳ Ｐゴシック" pitchFamily="34" charset="-128"/>
        <a:cs typeface="+mn-cs"/>
      </a:defRPr>
    </a:lvl6pPr>
    <a:lvl7pPr marL="2743200" algn="l" defTabSz="914400" rtl="0" eaLnBrk="1" latinLnBrk="0" hangingPunct="1">
      <a:defRPr sz="2800" b="1" kern="1200">
        <a:solidFill>
          <a:srgbClr val="535A5D"/>
        </a:solidFill>
        <a:latin typeface="Arial" pitchFamily="34" charset="0"/>
        <a:ea typeface="ＭＳ Ｐゴシック" pitchFamily="34" charset="-128"/>
        <a:cs typeface="+mn-cs"/>
      </a:defRPr>
    </a:lvl7pPr>
    <a:lvl8pPr marL="3200400" algn="l" defTabSz="914400" rtl="0" eaLnBrk="1" latinLnBrk="0" hangingPunct="1">
      <a:defRPr sz="2800" b="1" kern="1200">
        <a:solidFill>
          <a:srgbClr val="535A5D"/>
        </a:solidFill>
        <a:latin typeface="Arial" pitchFamily="34" charset="0"/>
        <a:ea typeface="ＭＳ Ｐゴシック" pitchFamily="34" charset="-128"/>
        <a:cs typeface="+mn-cs"/>
      </a:defRPr>
    </a:lvl8pPr>
    <a:lvl9pPr marL="3657600" algn="l" defTabSz="914400" rtl="0" eaLnBrk="1" latinLnBrk="0" hangingPunct="1">
      <a:defRPr sz="2800" b="1" kern="1200">
        <a:solidFill>
          <a:srgbClr val="535A5D"/>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01540"/>
    <a:srgbClr val="511540"/>
    <a:srgbClr val="521540"/>
    <a:srgbClr val="5B005C"/>
    <a:srgbClr val="681E5B"/>
    <a:srgbClr val="666D70"/>
    <a:srgbClr val="5B005B"/>
    <a:srgbClr val="2210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6" d="100"/>
          <a:sy n="126" d="100"/>
        </p:scale>
        <p:origin x="-11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b="0">
                <a:solidFill>
                  <a:schemeClr val="tx1"/>
                </a:solidFill>
                <a:latin typeface="Arial" pitchFamily="-109"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fld id="{9A0FA82A-5361-45EA-955B-24358EC757F9}" type="datetime1">
              <a:rPr lang="en-US" altLang="en-US"/>
              <a:pPr>
                <a:defRPr/>
              </a:pPr>
              <a:t>3/25/2014</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b="0">
                <a:solidFill>
                  <a:schemeClr val="tx1"/>
                </a:solidFill>
                <a:latin typeface="Arial" pitchFamily="-109"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793645DD-AAF1-4260-AAED-3DC04F2427E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b="0">
                <a:solidFill>
                  <a:schemeClr val="tx1"/>
                </a:solidFill>
                <a:latin typeface="Arial" pitchFamily="-109"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b="0">
                <a:solidFill>
                  <a:schemeClr val="tx1"/>
                </a:solidFill>
                <a:latin typeface="Arial" pitchFamily="-109" charset="0"/>
                <a:ea typeface="+mn-ea"/>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b="0">
                <a:solidFill>
                  <a:schemeClr val="tx1"/>
                </a:solidFill>
                <a:latin typeface="Arial" pitchFamily="-109"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0">
                <a:solidFill>
                  <a:schemeClr val="tx1"/>
                </a:solidFill>
              </a:defRPr>
            </a:lvl1pPr>
          </a:lstStyle>
          <a:p>
            <a:pPr>
              <a:defRPr/>
            </a:pPr>
            <a:fld id="{0DA58A39-DC5D-4C54-93BA-BC985EE22C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pitchFamily="-106"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ltLang="en-US"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F9786FFE-4CE4-451B-A4E2-A93566621F84}"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solidFill>
            <a:srgbClr val="FFFFFF"/>
          </a:solidFill>
          <a:ln/>
        </p:spPr>
      </p:sp>
      <p:sp>
        <p:nvSpPr>
          <p:cNvPr id="36867" name="Rectangle 2"/>
          <p:cNvSpPr>
            <a:spLocks noGrp="1" noChangeArrowheads="1"/>
          </p:cNvSpPr>
          <p:nvPr>
            <p:ph type="body" idx="1"/>
          </p:nvPr>
        </p:nvSpPr>
        <p:spPr>
          <a:noFill/>
          <a:ln/>
        </p:spPr>
        <p:txBody>
          <a:bodyPr/>
          <a:lstStyle/>
          <a:p>
            <a:pPr marL="39688">
              <a:lnSpc>
                <a:spcPct val="93000"/>
              </a:lnSpc>
              <a:tabLst>
                <a:tab pos="776288" algn="l"/>
                <a:tab pos="1512888" algn="l"/>
                <a:tab pos="2251075" algn="l"/>
                <a:tab pos="2989263" algn="l"/>
                <a:tab pos="3725863" algn="l"/>
                <a:tab pos="4464050" algn="l"/>
                <a:tab pos="5202238" algn="l"/>
                <a:tab pos="5629275" algn="l"/>
              </a:tabLst>
            </a:pPr>
            <a:endParaRPr lang="en-US" altLang="en-US" sz="1000" smtClean="0">
              <a:solidFill>
                <a:srgbClr val="000000"/>
              </a:solidFill>
              <a:latin typeface="Arial Unicode MS" pitchFamily="34" charset="-128"/>
              <a:ea typeface="Arial Unicode MS" pitchFamily="34" charset="-128"/>
              <a:cs typeface="Arial Unicode MS" pitchFamily="34" charset="-128"/>
              <a:sym typeface="Arial Unicode MS"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solidFill>
            <a:srgbClr val="FFFFFF"/>
          </a:solidFill>
          <a:ln/>
        </p:spPr>
      </p:sp>
      <p:sp>
        <p:nvSpPr>
          <p:cNvPr id="36867" name="Rectangle 2"/>
          <p:cNvSpPr>
            <a:spLocks noGrp="1" noChangeArrowheads="1"/>
          </p:cNvSpPr>
          <p:nvPr>
            <p:ph type="body" idx="1"/>
          </p:nvPr>
        </p:nvSpPr>
        <p:spPr>
          <a:noFill/>
          <a:ln/>
        </p:spPr>
        <p:txBody>
          <a:bodyPr/>
          <a:lstStyle/>
          <a:p>
            <a:pPr marL="39688">
              <a:lnSpc>
                <a:spcPct val="93000"/>
              </a:lnSpc>
              <a:tabLst>
                <a:tab pos="776288" algn="l"/>
                <a:tab pos="1512888" algn="l"/>
                <a:tab pos="2251075" algn="l"/>
                <a:tab pos="2989263" algn="l"/>
                <a:tab pos="3725863" algn="l"/>
                <a:tab pos="4464050" algn="l"/>
                <a:tab pos="5202238" algn="l"/>
                <a:tab pos="5629275" algn="l"/>
              </a:tabLst>
            </a:pPr>
            <a:endParaRPr lang="en-US" altLang="en-US" sz="1000" smtClean="0">
              <a:solidFill>
                <a:srgbClr val="000000"/>
              </a:solidFill>
              <a:latin typeface="Arial Unicode MS" pitchFamily="34" charset="-128"/>
              <a:ea typeface="Arial Unicode MS" pitchFamily="34" charset="-128"/>
              <a:cs typeface="Arial Unicode MS" pitchFamily="34" charset="-128"/>
              <a:sym typeface="Arial Unicode MS"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a:solidFill>
            <a:srgbClr val="FFFFFF"/>
          </a:solidFill>
          <a:ln/>
        </p:spPr>
      </p:sp>
      <p:sp>
        <p:nvSpPr>
          <p:cNvPr id="40963" name="Rectangle 2"/>
          <p:cNvSpPr>
            <a:spLocks noGrp="1" noChangeArrowheads="1"/>
          </p:cNvSpPr>
          <p:nvPr>
            <p:ph type="body" idx="1"/>
          </p:nvPr>
        </p:nvSpPr>
        <p:spPr>
          <a:noFill/>
          <a:ln/>
        </p:spPr>
        <p:txBody>
          <a:bodyPr/>
          <a:lstStyle/>
          <a:p>
            <a:pPr eaLnBrk="1" hangingPunct="1">
              <a:lnSpc>
                <a:spcPct val="93000"/>
              </a:lnSpc>
              <a:tabLst>
                <a:tab pos="736600" algn="l"/>
                <a:tab pos="1474788" algn="l"/>
                <a:tab pos="2211388" algn="l"/>
                <a:tab pos="2949575" algn="l"/>
                <a:tab pos="3687763" algn="l"/>
                <a:tab pos="4424363" algn="l"/>
                <a:tab pos="5162550" algn="l"/>
                <a:tab pos="5589588" algn="l"/>
              </a:tabLst>
            </a:pPr>
            <a:endParaRPr lang="en-US" altLang="en-US" sz="1000" dirty="0" smtClean="0">
              <a:solidFill>
                <a:srgbClr val="000000"/>
              </a:solidFill>
              <a:latin typeface="Arial Unicode MS" pitchFamily="34" charset="-128"/>
              <a:ea typeface="Arial Unicode MS" pitchFamily="34" charset="-128"/>
              <a:cs typeface="Arial Unicode MS" pitchFamily="34" charset="-128"/>
              <a:sym typeface="Arial Unicode MS"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a:solidFill>
            <a:srgbClr val="FFFFFF"/>
          </a:solidFill>
          <a:ln/>
        </p:spPr>
      </p:sp>
      <p:sp>
        <p:nvSpPr>
          <p:cNvPr id="41987" name="Rectangle 2"/>
          <p:cNvSpPr>
            <a:spLocks noGrp="1" noChangeArrowheads="1"/>
          </p:cNvSpPr>
          <p:nvPr>
            <p:ph type="body" idx="1"/>
          </p:nvPr>
        </p:nvSpPr>
        <p:spPr>
          <a:noFill/>
          <a:ln/>
        </p:spPr>
        <p:txBody>
          <a:bodyPr/>
          <a:lstStyle/>
          <a:p>
            <a:pPr eaLnBrk="1" hangingPunct="1">
              <a:lnSpc>
                <a:spcPct val="93000"/>
              </a:lnSpc>
              <a:tabLst>
                <a:tab pos="736600" algn="l"/>
                <a:tab pos="1474788" algn="l"/>
                <a:tab pos="2211388" algn="l"/>
                <a:tab pos="2949575" algn="l"/>
                <a:tab pos="3687763" algn="l"/>
                <a:tab pos="4424363" algn="l"/>
                <a:tab pos="5162550" algn="l"/>
                <a:tab pos="5589588" algn="l"/>
              </a:tabLst>
            </a:pPr>
            <a:endParaRPr lang="en-US" altLang="en-US" sz="1000" dirty="0" smtClean="0">
              <a:solidFill>
                <a:srgbClr val="000000"/>
              </a:solidFill>
              <a:latin typeface="Arial Unicode MS" pitchFamily="34" charset="-128"/>
              <a:ea typeface="Arial Unicode MS" pitchFamily="34" charset="-128"/>
              <a:cs typeface="Arial Unicode MS" pitchFamily="34" charset="-128"/>
              <a:sym typeface="Arial Unicode MS"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Freeform 4"/>
          <p:cNvSpPr>
            <a:spLocks/>
          </p:cNvSpPr>
          <p:nvPr userDrawn="1"/>
        </p:nvSpPr>
        <p:spPr bwMode="auto">
          <a:xfrm>
            <a:off x="0" y="0"/>
            <a:ext cx="9144000" cy="1219200"/>
          </a:xfrm>
          <a:custGeom>
            <a:avLst/>
            <a:gdLst>
              <a:gd name="T0" fmla="*/ 2147483647 w 11520"/>
              <a:gd name="T1" fmla="*/ 0 h 1536"/>
              <a:gd name="T2" fmla="*/ 2147483647 w 11520"/>
              <a:gd name="T3" fmla="*/ 2147483647 h 1536"/>
              <a:gd name="T4" fmla="*/ 2147483647 w 11520"/>
              <a:gd name="T5" fmla="*/ 2147483647 h 1536"/>
              <a:gd name="T6" fmla="*/ 2147483647 w 11520"/>
              <a:gd name="T7" fmla="*/ 2147483647 h 1536"/>
              <a:gd name="T8" fmla="*/ 2147483647 w 11520"/>
              <a:gd name="T9" fmla="*/ 2147483647 h 1536"/>
              <a:gd name="T10" fmla="*/ 2147483647 w 11520"/>
              <a:gd name="T11" fmla="*/ 2147483647 h 1536"/>
              <a:gd name="T12" fmla="*/ 2147483647 w 11520"/>
              <a:gd name="T13" fmla="*/ 2147483647 h 1536"/>
              <a:gd name="T14" fmla="*/ 2147483647 w 11520"/>
              <a:gd name="T15" fmla="*/ 2147483647 h 1536"/>
              <a:gd name="T16" fmla="*/ 2147483647 w 11520"/>
              <a:gd name="T17" fmla="*/ 2147483647 h 1536"/>
              <a:gd name="T18" fmla="*/ 2147483647 w 11520"/>
              <a:gd name="T19" fmla="*/ 2147483647 h 1536"/>
              <a:gd name="T20" fmla="*/ 2147483647 w 11520"/>
              <a:gd name="T21" fmla="*/ 2147483647 h 1536"/>
              <a:gd name="T22" fmla="*/ 2147483647 w 11520"/>
              <a:gd name="T23" fmla="*/ 2147483647 h 1536"/>
              <a:gd name="T24" fmla="*/ 2147483647 w 11520"/>
              <a:gd name="T25" fmla="*/ 2147483647 h 1536"/>
              <a:gd name="T26" fmla="*/ 2147483647 w 11520"/>
              <a:gd name="T27" fmla="*/ 2147483647 h 1536"/>
              <a:gd name="T28" fmla="*/ 2147483647 w 11520"/>
              <a:gd name="T29" fmla="*/ 2147483647 h 1536"/>
              <a:gd name="T30" fmla="*/ 2147483647 w 11520"/>
              <a:gd name="T31" fmla="*/ 2147483647 h 1536"/>
              <a:gd name="T32" fmla="*/ 2147483647 w 11520"/>
              <a:gd name="T33" fmla="*/ 2147483647 h 1536"/>
              <a:gd name="T34" fmla="*/ 2147483647 w 11520"/>
              <a:gd name="T35" fmla="*/ 2147483647 h 1536"/>
              <a:gd name="T36" fmla="*/ 2147483647 w 11520"/>
              <a:gd name="T37" fmla="*/ 2147483647 h 1536"/>
              <a:gd name="T38" fmla="*/ 2147483647 w 11520"/>
              <a:gd name="T39" fmla="*/ 2147483647 h 1536"/>
              <a:gd name="T40" fmla="*/ 2147483647 w 11520"/>
              <a:gd name="T41" fmla="*/ 2147483647 h 1536"/>
              <a:gd name="T42" fmla="*/ 2147483647 w 11520"/>
              <a:gd name="T43" fmla="*/ 2147483647 h 1536"/>
              <a:gd name="T44" fmla="*/ 2147483647 w 11520"/>
              <a:gd name="T45" fmla="*/ 2147483647 h 1536"/>
              <a:gd name="T46" fmla="*/ 2147483647 w 11520"/>
              <a:gd name="T47" fmla="*/ 2147483647 h 1536"/>
              <a:gd name="T48" fmla="*/ 2147483647 w 11520"/>
              <a:gd name="T49" fmla="*/ 2147483647 h 1536"/>
              <a:gd name="T50" fmla="*/ 2147483647 w 11520"/>
              <a:gd name="T51" fmla="*/ 2147483647 h 1536"/>
              <a:gd name="T52" fmla="*/ 2147483647 w 11520"/>
              <a:gd name="T53" fmla="*/ 2147483647 h 1536"/>
              <a:gd name="T54" fmla="*/ 2147483647 w 11520"/>
              <a:gd name="T55" fmla="*/ 2147483647 h 1536"/>
              <a:gd name="T56" fmla="*/ 2147483647 w 11520"/>
              <a:gd name="T57" fmla="*/ 2147483647 h 1536"/>
              <a:gd name="T58" fmla="*/ 2147483647 w 11520"/>
              <a:gd name="T59" fmla="*/ 2147483647 h 1536"/>
              <a:gd name="T60" fmla="*/ 2147483647 w 11520"/>
              <a:gd name="T61" fmla="*/ 2147483647 h 1536"/>
              <a:gd name="T62" fmla="*/ 2147483647 w 11520"/>
              <a:gd name="T63" fmla="*/ 2147483647 h 1536"/>
              <a:gd name="T64" fmla="*/ 2147483647 w 11520"/>
              <a:gd name="T65" fmla="*/ 2147483647 h 1536"/>
              <a:gd name="T66" fmla="*/ 2147483647 w 11520"/>
              <a:gd name="T67" fmla="*/ 2147483647 h 1536"/>
              <a:gd name="T68" fmla="*/ 2147483647 w 11520"/>
              <a:gd name="T69" fmla="*/ 2147483647 h 1536"/>
              <a:gd name="T70" fmla="*/ 2147483647 w 11520"/>
              <a:gd name="T71" fmla="*/ 2147483647 h 1536"/>
              <a:gd name="T72" fmla="*/ 0 w 11520"/>
              <a:gd name="T73" fmla="*/ 2147483647 h 1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520" h="1536">
                <a:moveTo>
                  <a:pt x="0" y="0"/>
                </a:moveTo>
                <a:lnTo>
                  <a:pt x="11520" y="0"/>
                </a:lnTo>
                <a:lnTo>
                  <a:pt x="11520" y="1536"/>
                </a:lnTo>
                <a:lnTo>
                  <a:pt x="11489" y="1521"/>
                </a:lnTo>
                <a:lnTo>
                  <a:pt x="11396" y="1478"/>
                </a:lnTo>
                <a:lnTo>
                  <a:pt x="11325" y="1446"/>
                </a:lnTo>
                <a:lnTo>
                  <a:pt x="11240" y="1410"/>
                </a:lnTo>
                <a:lnTo>
                  <a:pt x="11139" y="1368"/>
                </a:lnTo>
                <a:lnTo>
                  <a:pt x="11022" y="1323"/>
                </a:lnTo>
                <a:lnTo>
                  <a:pt x="10890" y="1272"/>
                </a:lnTo>
                <a:lnTo>
                  <a:pt x="10743" y="1220"/>
                </a:lnTo>
                <a:lnTo>
                  <a:pt x="10581" y="1163"/>
                </a:lnTo>
                <a:lnTo>
                  <a:pt x="10403" y="1104"/>
                </a:lnTo>
                <a:lnTo>
                  <a:pt x="10211" y="1043"/>
                </a:lnTo>
                <a:lnTo>
                  <a:pt x="10002" y="980"/>
                </a:lnTo>
                <a:lnTo>
                  <a:pt x="9779" y="917"/>
                </a:lnTo>
                <a:lnTo>
                  <a:pt x="9662" y="886"/>
                </a:lnTo>
                <a:lnTo>
                  <a:pt x="9540" y="853"/>
                </a:lnTo>
                <a:lnTo>
                  <a:pt x="9416" y="821"/>
                </a:lnTo>
                <a:lnTo>
                  <a:pt x="9287" y="790"/>
                </a:lnTo>
                <a:lnTo>
                  <a:pt x="9155" y="758"/>
                </a:lnTo>
                <a:lnTo>
                  <a:pt x="9018" y="727"/>
                </a:lnTo>
                <a:lnTo>
                  <a:pt x="8879" y="695"/>
                </a:lnTo>
                <a:lnTo>
                  <a:pt x="8735" y="664"/>
                </a:lnTo>
                <a:lnTo>
                  <a:pt x="8586" y="632"/>
                </a:lnTo>
                <a:lnTo>
                  <a:pt x="8436" y="602"/>
                </a:lnTo>
                <a:lnTo>
                  <a:pt x="8280" y="572"/>
                </a:lnTo>
                <a:lnTo>
                  <a:pt x="8123" y="544"/>
                </a:lnTo>
                <a:lnTo>
                  <a:pt x="7959" y="515"/>
                </a:lnTo>
                <a:lnTo>
                  <a:pt x="7794" y="487"/>
                </a:lnTo>
                <a:lnTo>
                  <a:pt x="7623" y="460"/>
                </a:lnTo>
                <a:lnTo>
                  <a:pt x="7451" y="435"/>
                </a:lnTo>
                <a:lnTo>
                  <a:pt x="7274" y="409"/>
                </a:lnTo>
                <a:lnTo>
                  <a:pt x="7092" y="384"/>
                </a:lnTo>
                <a:lnTo>
                  <a:pt x="6908" y="361"/>
                </a:lnTo>
                <a:lnTo>
                  <a:pt x="6719" y="339"/>
                </a:lnTo>
                <a:lnTo>
                  <a:pt x="6527" y="318"/>
                </a:lnTo>
                <a:lnTo>
                  <a:pt x="6332" y="297"/>
                </a:lnTo>
                <a:lnTo>
                  <a:pt x="6132" y="279"/>
                </a:lnTo>
                <a:lnTo>
                  <a:pt x="5930" y="261"/>
                </a:lnTo>
                <a:lnTo>
                  <a:pt x="5723" y="244"/>
                </a:lnTo>
                <a:lnTo>
                  <a:pt x="5513" y="229"/>
                </a:lnTo>
                <a:lnTo>
                  <a:pt x="5298" y="216"/>
                </a:lnTo>
                <a:lnTo>
                  <a:pt x="5081" y="205"/>
                </a:lnTo>
                <a:lnTo>
                  <a:pt x="4859" y="195"/>
                </a:lnTo>
                <a:lnTo>
                  <a:pt x="4634" y="186"/>
                </a:lnTo>
                <a:lnTo>
                  <a:pt x="4406" y="180"/>
                </a:lnTo>
                <a:lnTo>
                  <a:pt x="4173" y="175"/>
                </a:lnTo>
                <a:lnTo>
                  <a:pt x="3938" y="172"/>
                </a:lnTo>
                <a:lnTo>
                  <a:pt x="3698" y="171"/>
                </a:lnTo>
                <a:lnTo>
                  <a:pt x="3471" y="172"/>
                </a:lnTo>
                <a:lnTo>
                  <a:pt x="3252" y="174"/>
                </a:lnTo>
                <a:lnTo>
                  <a:pt x="3041" y="178"/>
                </a:lnTo>
                <a:lnTo>
                  <a:pt x="2835" y="183"/>
                </a:lnTo>
                <a:lnTo>
                  <a:pt x="2637" y="189"/>
                </a:lnTo>
                <a:lnTo>
                  <a:pt x="2447" y="196"/>
                </a:lnTo>
                <a:lnTo>
                  <a:pt x="2264" y="204"/>
                </a:lnTo>
                <a:lnTo>
                  <a:pt x="2087" y="214"/>
                </a:lnTo>
                <a:lnTo>
                  <a:pt x="1917" y="223"/>
                </a:lnTo>
                <a:lnTo>
                  <a:pt x="1755" y="234"/>
                </a:lnTo>
                <a:lnTo>
                  <a:pt x="1599" y="246"/>
                </a:lnTo>
                <a:lnTo>
                  <a:pt x="1452" y="258"/>
                </a:lnTo>
                <a:lnTo>
                  <a:pt x="1311" y="270"/>
                </a:lnTo>
                <a:lnTo>
                  <a:pt x="1176" y="282"/>
                </a:lnTo>
                <a:lnTo>
                  <a:pt x="930" y="307"/>
                </a:lnTo>
                <a:lnTo>
                  <a:pt x="713" y="333"/>
                </a:lnTo>
                <a:lnTo>
                  <a:pt x="525" y="358"/>
                </a:lnTo>
                <a:lnTo>
                  <a:pt x="365" y="381"/>
                </a:lnTo>
                <a:lnTo>
                  <a:pt x="234" y="402"/>
                </a:lnTo>
                <a:lnTo>
                  <a:pt x="132" y="418"/>
                </a:lnTo>
                <a:lnTo>
                  <a:pt x="59" y="432"/>
                </a:lnTo>
                <a:lnTo>
                  <a:pt x="0" y="444"/>
                </a:lnTo>
                <a:lnTo>
                  <a:pt x="0" y="0"/>
                </a:lnTo>
                <a:close/>
              </a:path>
            </a:pathLst>
          </a:custGeom>
          <a:solidFill>
            <a:srgbClr val="501540"/>
          </a:solidFill>
          <a:ln w="9525">
            <a:noFill/>
            <a:round/>
            <a:headEnd/>
            <a:tailEnd/>
          </a:ln>
        </p:spPr>
        <p:txBody>
          <a:bodyPr/>
          <a:lstStyle/>
          <a:p>
            <a:endParaRPr lang="en-US"/>
          </a:p>
        </p:txBody>
      </p:sp>
      <p:sp>
        <p:nvSpPr>
          <p:cNvPr id="5" name="Freeform 4"/>
          <p:cNvSpPr>
            <a:spLocks/>
          </p:cNvSpPr>
          <p:nvPr userDrawn="1"/>
        </p:nvSpPr>
        <p:spPr bwMode="auto">
          <a:xfrm>
            <a:off x="0" y="5902419"/>
            <a:ext cx="9144000" cy="955581"/>
          </a:xfrm>
          <a:custGeom>
            <a:avLst/>
            <a:gdLst/>
            <a:ahLst/>
            <a:cxnLst>
              <a:cxn ang="0">
                <a:pos x="11520" y="0"/>
              </a:cxn>
              <a:cxn ang="0">
                <a:pos x="11520" y="1536"/>
              </a:cxn>
              <a:cxn ang="0">
                <a:pos x="11396" y="1478"/>
              </a:cxn>
              <a:cxn ang="0">
                <a:pos x="11240" y="1410"/>
              </a:cxn>
              <a:cxn ang="0">
                <a:pos x="11022" y="1323"/>
              </a:cxn>
              <a:cxn ang="0">
                <a:pos x="10743" y="1220"/>
              </a:cxn>
              <a:cxn ang="0">
                <a:pos x="10403" y="1104"/>
              </a:cxn>
              <a:cxn ang="0">
                <a:pos x="10002" y="980"/>
              </a:cxn>
              <a:cxn ang="0">
                <a:pos x="9662" y="886"/>
              </a:cxn>
              <a:cxn ang="0">
                <a:pos x="9416" y="821"/>
              </a:cxn>
              <a:cxn ang="0">
                <a:pos x="9155" y="758"/>
              </a:cxn>
              <a:cxn ang="0">
                <a:pos x="8879" y="695"/>
              </a:cxn>
              <a:cxn ang="0">
                <a:pos x="8586" y="632"/>
              </a:cxn>
              <a:cxn ang="0">
                <a:pos x="8280" y="572"/>
              </a:cxn>
              <a:cxn ang="0">
                <a:pos x="7959" y="515"/>
              </a:cxn>
              <a:cxn ang="0">
                <a:pos x="7623" y="460"/>
              </a:cxn>
              <a:cxn ang="0">
                <a:pos x="7274" y="409"/>
              </a:cxn>
              <a:cxn ang="0">
                <a:pos x="6908" y="361"/>
              </a:cxn>
              <a:cxn ang="0">
                <a:pos x="6527" y="318"/>
              </a:cxn>
              <a:cxn ang="0">
                <a:pos x="6132" y="279"/>
              </a:cxn>
              <a:cxn ang="0">
                <a:pos x="5723" y="244"/>
              </a:cxn>
              <a:cxn ang="0">
                <a:pos x="5298" y="216"/>
              </a:cxn>
              <a:cxn ang="0">
                <a:pos x="4859" y="195"/>
              </a:cxn>
              <a:cxn ang="0">
                <a:pos x="4406" y="180"/>
              </a:cxn>
              <a:cxn ang="0">
                <a:pos x="3938" y="172"/>
              </a:cxn>
              <a:cxn ang="0">
                <a:pos x="3698" y="171"/>
              </a:cxn>
              <a:cxn ang="0">
                <a:pos x="3252" y="174"/>
              </a:cxn>
              <a:cxn ang="0">
                <a:pos x="2835" y="183"/>
              </a:cxn>
              <a:cxn ang="0">
                <a:pos x="2447" y="196"/>
              </a:cxn>
              <a:cxn ang="0">
                <a:pos x="2087" y="214"/>
              </a:cxn>
              <a:cxn ang="0">
                <a:pos x="1755" y="234"/>
              </a:cxn>
              <a:cxn ang="0">
                <a:pos x="1452" y="258"/>
              </a:cxn>
              <a:cxn ang="0">
                <a:pos x="1176" y="282"/>
              </a:cxn>
              <a:cxn ang="0">
                <a:pos x="713" y="333"/>
              </a:cxn>
              <a:cxn ang="0">
                <a:pos x="365" y="381"/>
              </a:cxn>
              <a:cxn ang="0">
                <a:pos x="132" y="418"/>
              </a:cxn>
              <a:cxn ang="0">
                <a:pos x="0" y="444"/>
              </a:cxn>
            </a:cxnLst>
            <a:rect l="0" t="0" r="r" b="b"/>
            <a:pathLst>
              <a:path w="11520" h="1536">
                <a:moveTo>
                  <a:pt x="0" y="0"/>
                </a:moveTo>
                <a:lnTo>
                  <a:pt x="11520" y="0"/>
                </a:lnTo>
                <a:lnTo>
                  <a:pt x="11520" y="1536"/>
                </a:lnTo>
                <a:lnTo>
                  <a:pt x="11520" y="1536"/>
                </a:lnTo>
                <a:lnTo>
                  <a:pt x="11489" y="1521"/>
                </a:lnTo>
                <a:lnTo>
                  <a:pt x="11396" y="1478"/>
                </a:lnTo>
                <a:lnTo>
                  <a:pt x="11325" y="1446"/>
                </a:lnTo>
                <a:lnTo>
                  <a:pt x="11240" y="1410"/>
                </a:lnTo>
                <a:lnTo>
                  <a:pt x="11139" y="1368"/>
                </a:lnTo>
                <a:lnTo>
                  <a:pt x="11022" y="1323"/>
                </a:lnTo>
                <a:lnTo>
                  <a:pt x="10890" y="1272"/>
                </a:lnTo>
                <a:lnTo>
                  <a:pt x="10743" y="1220"/>
                </a:lnTo>
                <a:lnTo>
                  <a:pt x="10581" y="1163"/>
                </a:lnTo>
                <a:lnTo>
                  <a:pt x="10403" y="1104"/>
                </a:lnTo>
                <a:lnTo>
                  <a:pt x="10211" y="1043"/>
                </a:lnTo>
                <a:lnTo>
                  <a:pt x="10002" y="980"/>
                </a:lnTo>
                <a:lnTo>
                  <a:pt x="9779" y="917"/>
                </a:lnTo>
                <a:lnTo>
                  <a:pt x="9662" y="886"/>
                </a:lnTo>
                <a:lnTo>
                  <a:pt x="9540" y="853"/>
                </a:lnTo>
                <a:lnTo>
                  <a:pt x="9416" y="821"/>
                </a:lnTo>
                <a:lnTo>
                  <a:pt x="9287" y="790"/>
                </a:lnTo>
                <a:lnTo>
                  <a:pt x="9155" y="758"/>
                </a:lnTo>
                <a:lnTo>
                  <a:pt x="9018" y="727"/>
                </a:lnTo>
                <a:lnTo>
                  <a:pt x="8879" y="695"/>
                </a:lnTo>
                <a:lnTo>
                  <a:pt x="8735" y="664"/>
                </a:lnTo>
                <a:lnTo>
                  <a:pt x="8586" y="632"/>
                </a:lnTo>
                <a:lnTo>
                  <a:pt x="8436" y="602"/>
                </a:lnTo>
                <a:lnTo>
                  <a:pt x="8280" y="572"/>
                </a:lnTo>
                <a:lnTo>
                  <a:pt x="8123" y="544"/>
                </a:lnTo>
                <a:lnTo>
                  <a:pt x="7959" y="515"/>
                </a:lnTo>
                <a:lnTo>
                  <a:pt x="7794" y="487"/>
                </a:lnTo>
                <a:lnTo>
                  <a:pt x="7623" y="460"/>
                </a:lnTo>
                <a:lnTo>
                  <a:pt x="7451" y="435"/>
                </a:lnTo>
                <a:lnTo>
                  <a:pt x="7274" y="409"/>
                </a:lnTo>
                <a:lnTo>
                  <a:pt x="7092" y="384"/>
                </a:lnTo>
                <a:lnTo>
                  <a:pt x="6908" y="361"/>
                </a:lnTo>
                <a:lnTo>
                  <a:pt x="6719" y="339"/>
                </a:lnTo>
                <a:lnTo>
                  <a:pt x="6527" y="318"/>
                </a:lnTo>
                <a:lnTo>
                  <a:pt x="6332" y="297"/>
                </a:lnTo>
                <a:lnTo>
                  <a:pt x="6132" y="279"/>
                </a:lnTo>
                <a:lnTo>
                  <a:pt x="5930" y="261"/>
                </a:lnTo>
                <a:lnTo>
                  <a:pt x="5723" y="244"/>
                </a:lnTo>
                <a:lnTo>
                  <a:pt x="5513" y="229"/>
                </a:lnTo>
                <a:lnTo>
                  <a:pt x="5298" y="216"/>
                </a:lnTo>
                <a:lnTo>
                  <a:pt x="5081" y="205"/>
                </a:lnTo>
                <a:lnTo>
                  <a:pt x="4859" y="195"/>
                </a:lnTo>
                <a:lnTo>
                  <a:pt x="4634" y="186"/>
                </a:lnTo>
                <a:lnTo>
                  <a:pt x="4406" y="180"/>
                </a:lnTo>
                <a:lnTo>
                  <a:pt x="4173" y="175"/>
                </a:lnTo>
                <a:lnTo>
                  <a:pt x="3938" y="172"/>
                </a:lnTo>
                <a:lnTo>
                  <a:pt x="3698" y="171"/>
                </a:lnTo>
                <a:lnTo>
                  <a:pt x="3698" y="171"/>
                </a:lnTo>
                <a:lnTo>
                  <a:pt x="3471" y="172"/>
                </a:lnTo>
                <a:lnTo>
                  <a:pt x="3252" y="174"/>
                </a:lnTo>
                <a:lnTo>
                  <a:pt x="3041" y="178"/>
                </a:lnTo>
                <a:lnTo>
                  <a:pt x="2835" y="183"/>
                </a:lnTo>
                <a:lnTo>
                  <a:pt x="2637" y="189"/>
                </a:lnTo>
                <a:lnTo>
                  <a:pt x="2447" y="196"/>
                </a:lnTo>
                <a:lnTo>
                  <a:pt x="2264" y="204"/>
                </a:lnTo>
                <a:lnTo>
                  <a:pt x="2087" y="214"/>
                </a:lnTo>
                <a:lnTo>
                  <a:pt x="1917" y="223"/>
                </a:lnTo>
                <a:lnTo>
                  <a:pt x="1755" y="234"/>
                </a:lnTo>
                <a:lnTo>
                  <a:pt x="1599" y="246"/>
                </a:lnTo>
                <a:lnTo>
                  <a:pt x="1452" y="258"/>
                </a:lnTo>
                <a:lnTo>
                  <a:pt x="1311" y="270"/>
                </a:lnTo>
                <a:lnTo>
                  <a:pt x="1176" y="282"/>
                </a:lnTo>
                <a:lnTo>
                  <a:pt x="930" y="307"/>
                </a:lnTo>
                <a:lnTo>
                  <a:pt x="713" y="333"/>
                </a:lnTo>
                <a:lnTo>
                  <a:pt x="525" y="358"/>
                </a:lnTo>
                <a:lnTo>
                  <a:pt x="365" y="381"/>
                </a:lnTo>
                <a:lnTo>
                  <a:pt x="234" y="402"/>
                </a:lnTo>
                <a:lnTo>
                  <a:pt x="132" y="418"/>
                </a:lnTo>
                <a:lnTo>
                  <a:pt x="59" y="432"/>
                </a:lnTo>
                <a:lnTo>
                  <a:pt x="0" y="444"/>
                </a:lnTo>
                <a:lnTo>
                  <a:pt x="0" y="0"/>
                </a:lnTo>
                <a:close/>
              </a:path>
            </a:pathLst>
          </a:custGeom>
          <a:solidFill>
            <a:srgbClr val="535A5D"/>
          </a:solidFill>
          <a:ln w="9525">
            <a:noFill/>
            <a:round/>
            <a:headEnd/>
            <a:tailEnd/>
          </a:ln>
          <a:scene3d>
            <a:camera prst="orthographicFront">
              <a:rot lat="0" lon="0" rev="10800000"/>
            </a:camera>
            <a:lightRig rig="threePt" dir="t"/>
          </a:scene3d>
        </p:spPr>
        <p:txBody>
          <a:bodyPr/>
          <a:lstStyle/>
          <a:p>
            <a:pPr>
              <a:defRPr/>
            </a:pPr>
            <a:endParaRPr lang="en-US">
              <a:latin typeface="Arial" pitchFamily="-108" charset="0"/>
              <a:ea typeface="ＭＳ Ｐゴシック" pitchFamily="-108" charset="-128"/>
              <a:cs typeface="ＭＳ Ｐゴシック" pitchFamily="-108" charset="-128"/>
            </a:endParaRPr>
          </a:p>
        </p:txBody>
      </p:sp>
      <p:pic>
        <p:nvPicPr>
          <p:cNvPr id="6" name="Picture 6" descr="UPMC_1_H_RGB_Tag.eps"/>
          <p:cNvPicPr>
            <a:picLocks noChangeAspect="1"/>
          </p:cNvPicPr>
          <p:nvPr userDrawn="1"/>
        </p:nvPicPr>
        <p:blipFill>
          <a:blip r:embed="rId2" cstate="print"/>
          <a:srcRect/>
          <a:stretch>
            <a:fillRect/>
          </a:stretch>
        </p:blipFill>
        <p:spPr bwMode="auto">
          <a:xfrm>
            <a:off x="1354138" y="2068513"/>
            <a:ext cx="4506912" cy="711200"/>
          </a:xfrm>
          <a:prstGeom prst="rect">
            <a:avLst/>
          </a:prstGeom>
          <a:noFill/>
          <a:ln w="9525">
            <a:noFill/>
            <a:miter lim="800000"/>
            <a:headEnd/>
            <a:tailEnd/>
          </a:ln>
        </p:spPr>
      </p:pic>
      <p:sp>
        <p:nvSpPr>
          <p:cNvPr id="3075" name="Rectangle 3"/>
          <p:cNvSpPr>
            <a:spLocks noGrp="1" noChangeArrowheads="1"/>
          </p:cNvSpPr>
          <p:nvPr>
            <p:ph type="subTitle" idx="1"/>
          </p:nvPr>
        </p:nvSpPr>
        <p:spPr>
          <a:xfrm>
            <a:off x="1384824" y="4472904"/>
            <a:ext cx="7311227" cy="1021895"/>
          </a:xfrm>
          <a:prstGeom prst="rect">
            <a:avLst/>
          </a:prstGeom>
          <a:ln>
            <a:noFill/>
          </a:ln>
        </p:spPr>
        <p:txBody>
          <a:bodyPr anchor="t" anchorCtr="0"/>
          <a:lstStyle>
            <a:lvl1pPr marL="0" indent="0" algn="l">
              <a:lnSpc>
                <a:spcPct val="100000"/>
              </a:lnSpc>
              <a:spcBef>
                <a:spcPts val="0"/>
              </a:spcBef>
              <a:spcAft>
                <a:spcPts val="0"/>
              </a:spcAft>
              <a:buFontTx/>
              <a:buNone/>
              <a:defRPr sz="2200" b="0" i="0" cap="none" baseline="0">
                <a:solidFill>
                  <a:schemeClr val="tx1"/>
                </a:solidFill>
                <a:latin typeface="Arial"/>
                <a:cs typeface="Arial"/>
              </a:defRPr>
            </a:lvl1pPr>
          </a:lstStyle>
          <a:p>
            <a:r>
              <a:rPr lang="en-US" dirty="0" smtClean="0"/>
              <a:t>Click to edit Master subtitle style</a:t>
            </a:r>
          </a:p>
        </p:txBody>
      </p:sp>
      <p:sp>
        <p:nvSpPr>
          <p:cNvPr id="7" name="Rectangle 2"/>
          <p:cNvSpPr>
            <a:spLocks noGrp="1" noChangeArrowheads="1"/>
          </p:cNvSpPr>
          <p:nvPr>
            <p:ph type="title"/>
          </p:nvPr>
        </p:nvSpPr>
        <p:spPr bwMode="auto">
          <a:xfrm>
            <a:off x="1384824" y="3758753"/>
            <a:ext cx="7311227" cy="430887"/>
          </a:xfrm>
          <a:prstGeom prst="rect">
            <a:avLst/>
          </a:prstGeom>
          <a:noFill/>
          <a:ln w="9525">
            <a:noFill/>
            <a:miter lim="800000"/>
            <a:headEnd/>
            <a:tailEnd/>
          </a:ln>
        </p:spPr>
        <p:txBody>
          <a:bodyPr anchor="b"/>
          <a:lstStyle>
            <a:lvl1pPr marL="0" algn="l">
              <a:lnSpc>
                <a:spcPct val="100000"/>
              </a:lnSpc>
              <a:spcBef>
                <a:spcPts val="0"/>
              </a:spcBef>
              <a:defRPr sz="2800" b="1" cap="none">
                <a:solidFill>
                  <a:schemeClr val="tx1"/>
                </a:solidFill>
              </a:defRPr>
            </a:lvl1pPr>
          </a:lstStyle>
          <a:p>
            <a:pPr lvl="0"/>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887413"/>
          </a:xfrm>
          <a:prstGeom prst="rect">
            <a:avLst/>
          </a:prstGeom>
          <a:solidFill>
            <a:srgbClr val="5115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5" descr="UPMC_1_H_RGB_Tag.eps"/>
          <p:cNvPicPr>
            <a:picLocks noChangeAspect="1"/>
          </p:cNvPicPr>
          <p:nvPr userDrawn="1"/>
        </p:nvPicPr>
        <p:blipFill>
          <a:blip r:embed="rId2" cstate="print"/>
          <a:srcRect/>
          <a:stretch>
            <a:fillRect/>
          </a:stretch>
        </p:blipFill>
        <p:spPr bwMode="auto">
          <a:xfrm>
            <a:off x="7064375" y="6180138"/>
            <a:ext cx="1849438" cy="292100"/>
          </a:xfrm>
          <a:prstGeom prst="rect">
            <a:avLst/>
          </a:prstGeom>
          <a:noFill/>
          <a:ln w="9525">
            <a:noFill/>
            <a:miter lim="800000"/>
            <a:headEnd/>
            <a:tailEnd/>
          </a:ln>
        </p:spPr>
      </p:pic>
      <p:sp>
        <p:nvSpPr>
          <p:cNvPr id="3" name="Content Placeholder 2"/>
          <p:cNvSpPr>
            <a:spLocks noGrp="1"/>
          </p:cNvSpPr>
          <p:nvPr>
            <p:ph idx="1"/>
          </p:nvPr>
        </p:nvSpPr>
        <p:spPr>
          <a:xfrm>
            <a:off x="226154" y="1144634"/>
            <a:ext cx="8689518" cy="4798052"/>
          </a:xfrm>
          <a:prstGeom prst="rect">
            <a:avLst/>
          </a:prstGeom>
        </p:spPr>
        <p:txBody>
          <a:bodyPr/>
          <a:lstStyle>
            <a:lvl1pPr>
              <a:defRPr sz="2400">
                <a:solidFill>
                  <a:schemeClr val="tx1"/>
                </a:solidFill>
                <a:latin typeface="Arial"/>
                <a:cs typeface="Arial"/>
              </a:defRPr>
            </a:lvl1pPr>
            <a:lvl2pPr>
              <a:defRPr sz="2000">
                <a:solidFill>
                  <a:schemeClr val="tx1"/>
                </a:solidFill>
                <a:latin typeface="Arial"/>
                <a:cs typeface="Arial"/>
              </a:defRPr>
            </a:lvl2pPr>
            <a:lvl3pPr>
              <a:defRPr>
                <a:solidFill>
                  <a:schemeClr val="tx1"/>
                </a:solidFill>
                <a:latin typeface="Arial"/>
                <a:cs typeface="Arial"/>
              </a:defRPr>
            </a:lvl3pPr>
            <a:lvl4pPr>
              <a:defRPr sz="1800">
                <a:solidFill>
                  <a:schemeClr val="tx1"/>
                </a:solidFill>
                <a:latin typeface="Arial"/>
                <a:cs typeface="Arial"/>
              </a:defRPr>
            </a:lvl4pPr>
            <a:lvl5pPr>
              <a:defRPr sz="1800">
                <a:solidFill>
                  <a:schemeClr val="tx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2"/>
          <p:cNvSpPr>
            <a:spLocks noGrp="1" noChangeArrowheads="1"/>
          </p:cNvSpPr>
          <p:nvPr>
            <p:ph type="title"/>
          </p:nvPr>
        </p:nvSpPr>
        <p:spPr bwMode="auto">
          <a:xfrm>
            <a:off x="222251" y="0"/>
            <a:ext cx="8691562" cy="862395"/>
          </a:xfrm>
          <a:prstGeom prst="rect">
            <a:avLst/>
          </a:prstGeom>
          <a:noFill/>
          <a:ln w="9525">
            <a:noFill/>
            <a:miter lim="800000"/>
            <a:headEnd/>
            <a:tailEnd/>
          </a:ln>
        </p:spPr>
        <p:txBody>
          <a:bodyPr anchor="ctr" anchorCtr="0"/>
          <a:lstStyle/>
          <a:p>
            <a:pPr lvl="0"/>
            <a:r>
              <a:rPr lang="en-US" dirty="0" smtClean="0"/>
              <a:t>Click to edit Master </a:t>
            </a:r>
            <a:endParaRPr lang="en-US" dirty="0"/>
          </a:p>
        </p:txBody>
      </p:sp>
      <p:sp>
        <p:nvSpPr>
          <p:cNvPr id="6" name="Rectangle 5"/>
          <p:cNvSpPr>
            <a:spLocks noGrp="1" noChangeArrowheads="1"/>
          </p:cNvSpPr>
          <p:nvPr userDrawn="1">
            <p:ph type="sldNum" sz="quarter" idx="10"/>
          </p:nvPr>
        </p:nvSpPr>
        <p:spPr/>
        <p:txBody>
          <a:bodyPr/>
          <a:lstStyle>
            <a:lvl1pPr>
              <a:defRPr/>
            </a:lvl1pPr>
          </a:lstStyle>
          <a:p>
            <a:pPr>
              <a:defRPr/>
            </a:pPr>
            <a:fld id="{101BD0E5-FCD7-4F05-9EA3-68C153A68AB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0" y="0"/>
            <a:ext cx="9144000" cy="887413"/>
          </a:xfrm>
          <a:prstGeom prst="rect">
            <a:avLst/>
          </a:prstGeom>
          <a:solidFill>
            <a:srgbClr val="5115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descr="UPMC_1_H_RGB_Tag.eps"/>
          <p:cNvPicPr>
            <a:picLocks noChangeAspect="1"/>
          </p:cNvPicPr>
          <p:nvPr userDrawn="1"/>
        </p:nvPicPr>
        <p:blipFill>
          <a:blip r:embed="rId2" cstate="print"/>
          <a:srcRect/>
          <a:stretch>
            <a:fillRect/>
          </a:stretch>
        </p:blipFill>
        <p:spPr bwMode="auto">
          <a:xfrm>
            <a:off x="7064375" y="6180138"/>
            <a:ext cx="1849438" cy="292100"/>
          </a:xfrm>
          <a:prstGeom prst="rect">
            <a:avLst/>
          </a:prstGeom>
          <a:noFill/>
          <a:ln w="9525">
            <a:noFill/>
            <a:miter lim="800000"/>
            <a:headEnd/>
            <a:tailEnd/>
          </a:ln>
        </p:spPr>
      </p:pic>
      <p:sp>
        <p:nvSpPr>
          <p:cNvPr id="3" name="Content Placeholder 2"/>
          <p:cNvSpPr>
            <a:spLocks noGrp="1"/>
          </p:cNvSpPr>
          <p:nvPr>
            <p:ph sz="half" idx="1"/>
          </p:nvPr>
        </p:nvSpPr>
        <p:spPr>
          <a:xfrm>
            <a:off x="226154" y="1144634"/>
            <a:ext cx="4269646" cy="4798051"/>
          </a:xfrm>
          <a:prstGeom prst="rect">
            <a:avLst/>
          </a:prstGeom>
        </p:spPr>
        <p:txBody>
          <a:bodyPr/>
          <a:lstStyle>
            <a:lvl1pPr>
              <a:defRPr sz="2200">
                <a:solidFill>
                  <a:schemeClr val="tx1"/>
                </a:solidFill>
                <a:latin typeface="Arial"/>
                <a:cs typeface="Arial"/>
              </a:defRPr>
            </a:lvl1pPr>
            <a:lvl2pPr>
              <a:defRPr sz="1800">
                <a:solidFill>
                  <a:schemeClr val="tx1"/>
                </a:solidFill>
                <a:latin typeface="Arial"/>
                <a:cs typeface="Arial"/>
              </a:defRPr>
            </a:lvl2pPr>
            <a:lvl3pPr>
              <a:defRPr sz="1800">
                <a:solidFill>
                  <a:schemeClr val="tx1"/>
                </a:solidFill>
                <a:latin typeface="Arial"/>
                <a:cs typeface="Arial"/>
              </a:defRPr>
            </a:lvl3pPr>
            <a:lvl4pPr>
              <a:defRPr sz="1800">
                <a:solidFill>
                  <a:schemeClr val="tx1"/>
                </a:solidFill>
                <a:latin typeface="Arial"/>
                <a:cs typeface="Arial"/>
              </a:defRPr>
            </a:lvl4pPr>
            <a:lvl5pPr>
              <a:defRPr sz="1800">
                <a:solidFill>
                  <a:schemeClr val="tx1"/>
                </a:solidFill>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199" y="1144634"/>
            <a:ext cx="4267473" cy="4798051"/>
          </a:xfrm>
          <a:prstGeom prst="rect">
            <a:avLst/>
          </a:prstGeom>
        </p:spPr>
        <p:txBody>
          <a:bodyPr/>
          <a:lstStyle>
            <a:lvl1pPr>
              <a:defRPr sz="2200">
                <a:solidFill>
                  <a:schemeClr val="tx1"/>
                </a:solidFill>
                <a:latin typeface="Arial"/>
                <a:cs typeface="Arial"/>
              </a:defRPr>
            </a:lvl1pPr>
            <a:lvl2pPr>
              <a:defRPr sz="1800">
                <a:solidFill>
                  <a:schemeClr val="tx1"/>
                </a:solidFill>
                <a:latin typeface="Arial"/>
                <a:cs typeface="Arial"/>
              </a:defRPr>
            </a:lvl2pPr>
            <a:lvl3pPr>
              <a:defRPr sz="1800">
                <a:solidFill>
                  <a:schemeClr val="tx1"/>
                </a:solidFill>
                <a:latin typeface="Arial"/>
                <a:cs typeface="Arial"/>
              </a:defRPr>
            </a:lvl3pPr>
            <a:lvl4pPr>
              <a:defRPr sz="1800">
                <a:solidFill>
                  <a:schemeClr val="tx1"/>
                </a:solidFill>
                <a:latin typeface="Arial"/>
                <a:cs typeface="Arial"/>
              </a:defRPr>
            </a:lvl4pPr>
            <a:lvl5pPr>
              <a:defRPr sz="1800">
                <a:solidFill>
                  <a:schemeClr val="tx1"/>
                </a:solidFill>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
          <p:cNvSpPr>
            <a:spLocks noGrp="1" noChangeArrowheads="1"/>
          </p:cNvSpPr>
          <p:nvPr>
            <p:ph type="title"/>
          </p:nvPr>
        </p:nvSpPr>
        <p:spPr bwMode="auto">
          <a:xfrm>
            <a:off x="222251" y="0"/>
            <a:ext cx="8691562" cy="862395"/>
          </a:xfrm>
          <a:prstGeom prst="rect">
            <a:avLst/>
          </a:prstGeom>
          <a:noFill/>
          <a:ln w="9525">
            <a:noFill/>
            <a:miter lim="800000"/>
            <a:headEnd/>
            <a:tailEnd/>
          </a:ln>
        </p:spPr>
        <p:txBody>
          <a:bodyPr anchor="ctr" anchorCtr="0"/>
          <a:lstStyle/>
          <a:p>
            <a:pPr lvl="0"/>
            <a:r>
              <a:rPr lang="en-US" dirty="0" smtClean="0"/>
              <a:t>Click to edit Master </a:t>
            </a:r>
            <a:endParaRPr lang="en-US" dirty="0"/>
          </a:p>
        </p:txBody>
      </p:sp>
      <p:sp>
        <p:nvSpPr>
          <p:cNvPr id="7" name="Rectangle 6"/>
          <p:cNvSpPr>
            <a:spLocks noGrp="1" noChangeArrowheads="1"/>
          </p:cNvSpPr>
          <p:nvPr userDrawn="1">
            <p:ph type="sldNum" sz="quarter" idx="10"/>
          </p:nvPr>
        </p:nvSpPr>
        <p:spPr/>
        <p:txBody>
          <a:bodyPr/>
          <a:lstStyle>
            <a:lvl1pPr>
              <a:defRPr/>
            </a:lvl1pPr>
          </a:lstStyle>
          <a:p>
            <a:pPr>
              <a:defRPr/>
            </a:pPr>
            <a:fld id="{5EB33885-5736-4B00-BA63-0AD79D5FAAD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0"/>
            <a:ext cx="9144000" cy="887413"/>
          </a:xfrm>
          <a:prstGeom prst="rect">
            <a:avLst/>
          </a:prstGeom>
          <a:solidFill>
            <a:srgbClr val="5115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5" descr="UPMC_1_H_RGB_Tag.eps"/>
          <p:cNvPicPr>
            <a:picLocks noChangeAspect="1"/>
          </p:cNvPicPr>
          <p:nvPr userDrawn="1"/>
        </p:nvPicPr>
        <p:blipFill>
          <a:blip r:embed="rId2" cstate="print"/>
          <a:srcRect/>
          <a:stretch>
            <a:fillRect/>
          </a:stretch>
        </p:blipFill>
        <p:spPr bwMode="auto">
          <a:xfrm>
            <a:off x="7064375" y="6180138"/>
            <a:ext cx="1849438" cy="292100"/>
          </a:xfrm>
          <a:prstGeom prst="rect">
            <a:avLst/>
          </a:prstGeom>
          <a:noFill/>
          <a:ln w="9525">
            <a:noFill/>
            <a:miter lim="800000"/>
            <a:headEnd/>
            <a:tailEnd/>
          </a:ln>
        </p:spPr>
      </p:pic>
      <p:sp>
        <p:nvSpPr>
          <p:cNvPr id="8" name="Rectangle 2"/>
          <p:cNvSpPr>
            <a:spLocks noGrp="1" noChangeArrowheads="1"/>
          </p:cNvSpPr>
          <p:nvPr>
            <p:ph type="title"/>
          </p:nvPr>
        </p:nvSpPr>
        <p:spPr bwMode="auto">
          <a:xfrm>
            <a:off x="222251" y="0"/>
            <a:ext cx="8691562" cy="862395"/>
          </a:xfrm>
          <a:prstGeom prst="rect">
            <a:avLst/>
          </a:prstGeom>
          <a:noFill/>
          <a:ln w="9525">
            <a:noFill/>
            <a:miter lim="800000"/>
            <a:headEnd/>
            <a:tailEnd/>
          </a:ln>
        </p:spPr>
        <p:txBody>
          <a:bodyPr anchor="ctr" anchorCtr="0"/>
          <a:lstStyle/>
          <a:p>
            <a:pPr lvl="0"/>
            <a:r>
              <a:rPr lang="en-US" dirty="0" smtClean="0"/>
              <a:t>Click to edit Master </a:t>
            </a:r>
            <a:endParaRPr lang="en-US" dirty="0"/>
          </a:p>
        </p:txBody>
      </p:sp>
      <p:sp>
        <p:nvSpPr>
          <p:cNvPr id="5" name="Rectangle 4"/>
          <p:cNvSpPr>
            <a:spLocks noGrp="1" noChangeArrowheads="1"/>
          </p:cNvSpPr>
          <p:nvPr userDrawn="1">
            <p:ph type="sldNum" sz="quarter" idx="10"/>
          </p:nvPr>
        </p:nvSpPr>
        <p:spPr/>
        <p:txBody>
          <a:bodyPr/>
          <a:lstStyle>
            <a:lvl1pPr>
              <a:defRPr/>
            </a:lvl1pPr>
          </a:lstStyle>
          <a:p>
            <a:pPr>
              <a:defRPr/>
            </a:pPr>
            <a:fld id="{2B51EB98-0ACB-43FD-9780-4CC752EC6A4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eeform 3"/>
          <p:cNvSpPr>
            <a:spLocks/>
          </p:cNvSpPr>
          <p:nvPr userDrawn="1"/>
        </p:nvSpPr>
        <p:spPr bwMode="auto">
          <a:xfrm>
            <a:off x="0" y="5902419"/>
            <a:ext cx="9144000" cy="955581"/>
          </a:xfrm>
          <a:custGeom>
            <a:avLst/>
            <a:gdLst/>
            <a:ahLst/>
            <a:cxnLst>
              <a:cxn ang="0">
                <a:pos x="11520" y="0"/>
              </a:cxn>
              <a:cxn ang="0">
                <a:pos x="11520" y="1536"/>
              </a:cxn>
              <a:cxn ang="0">
                <a:pos x="11396" y="1478"/>
              </a:cxn>
              <a:cxn ang="0">
                <a:pos x="11240" y="1410"/>
              </a:cxn>
              <a:cxn ang="0">
                <a:pos x="11022" y="1323"/>
              </a:cxn>
              <a:cxn ang="0">
                <a:pos x="10743" y="1220"/>
              </a:cxn>
              <a:cxn ang="0">
                <a:pos x="10403" y="1104"/>
              </a:cxn>
              <a:cxn ang="0">
                <a:pos x="10002" y="980"/>
              </a:cxn>
              <a:cxn ang="0">
                <a:pos x="9662" y="886"/>
              </a:cxn>
              <a:cxn ang="0">
                <a:pos x="9416" y="821"/>
              </a:cxn>
              <a:cxn ang="0">
                <a:pos x="9155" y="758"/>
              </a:cxn>
              <a:cxn ang="0">
                <a:pos x="8879" y="695"/>
              </a:cxn>
              <a:cxn ang="0">
                <a:pos x="8586" y="632"/>
              </a:cxn>
              <a:cxn ang="0">
                <a:pos x="8280" y="572"/>
              </a:cxn>
              <a:cxn ang="0">
                <a:pos x="7959" y="515"/>
              </a:cxn>
              <a:cxn ang="0">
                <a:pos x="7623" y="460"/>
              </a:cxn>
              <a:cxn ang="0">
                <a:pos x="7274" y="409"/>
              </a:cxn>
              <a:cxn ang="0">
                <a:pos x="6908" y="361"/>
              </a:cxn>
              <a:cxn ang="0">
                <a:pos x="6527" y="318"/>
              </a:cxn>
              <a:cxn ang="0">
                <a:pos x="6132" y="279"/>
              </a:cxn>
              <a:cxn ang="0">
                <a:pos x="5723" y="244"/>
              </a:cxn>
              <a:cxn ang="0">
                <a:pos x="5298" y="216"/>
              </a:cxn>
              <a:cxn ang="0">
                <a:pos x="4859" y="195"/>
              </a:cxn>
              <a:cxn ang="0">
                <a:pos x="4406" y="180"/>
              </a:cxn>
              <a:cxn ang="0">
                <a:pos x="3938" y="172"/>
              </a:cxn>
              <a:cxn ang="0">
                <a:pos x="3698" y="171"/>
              </a:cxn>
              <a:cxn ang="0">
                <a:pos x="3252" y="174"/>
              </a:cxn>
              <a:cxn ang="0">
                <a:pos x="2835" y="183"/>
              </a:cxn>
              <a:cxn ang="0">
                <a:pos x="2447" y="196"/>
              </a:cxn>
              <a:cxn ang="0">
                <a:pos x="2087" y="214"/>
              </a:cxn>
              <a:cxn ang="0">
                <a:pos x="1755" y="234"/>
              </a:cxn>
              <a:cxn ang="0">
                <a:pos x="1452" y="258"/>
              </a:cxn>
              <a:cxn ang="0">
                <a:pos x="1176" y="282"/>
              </a:cxn>
              <a:cxn ang="0">
                <a:pos x="713" y="333"/>
              </a:cxn>
              <a:cxn ang="0">
                <a:pos x="365" y="381"/>
              </a:cxn>
              <a:cxn ang="0">
                <a:pos x="132" y="418"/>
              </a:cxn>
              <a:cxn ang="0">
                <a:pos x="0" y="444"/>
              </a:cxn>
            </a:cxnLst>
            <a:rect l="0" t="0" r="r" b="b"/>
            <a:pathLst>
              <a:path w="11520" h="1536">
                <a:moveTo>
                  <a:pt x="0" y="0"/>
                </a:moveTo>
                <a:lnTo>
                  <a:pt x="11520" y="0"/>
                </a:lnTo>
                <a:lnTo>
                  <a:pt x="11520" y="1536"/>
                </a:lnTo>
                <a:lnTo>
                  <a:pt x="11520" y="1536"/>
                </a:lnTo>
                <a:lnTo>
                  <a:pt x="11489" y="1521"/>
                </a:lnTo>
                <a:lnTo>
                  <a:pt x="11396" y="1478"/>
                </a:lnTo>
                <a:lnTo>
                  <a:pt x="11325" y="1446"/>
                </a:lnTo>
                <a:lnTo>
                  <a:pt x="11240" y="1410"/>
                </a:lnTo>
                <a:lnTo>
                  <a:pt x="11139" y="1368"/>
                </a:lnTo>
                <a:lnTo>
                  <a:pt x="11022" y="1323"/>
                </a:lnTo>
                <a:lnTo>
                  <a:pt x="10890" y="1272"/>
                </a:lnTo>
                <a:lnTo>
                  <a:pt x="10743" y="1220"/>
                </a:lnTo>
                <a:lnTo>
                  <a:pt x="10581" y="1163"/>
                </a:lnTo>
                <a:lnTo>
                  <a:pt x="10403" y="1104"/>
                </a:lnTo>
                <a:lnTo>
                  <a:pt x="10211" y="1043"/>
                </a:lnTo>
                <a:lnTo>
                  <a:pt x="10002" y="980"/>
                </a:lnTo>
                <a:lnTo>
                  <a:pt x="9779" y="917"/>
                </a:lnTo>
                <a:lnTo>
                  <a:pt x="9662" y="886"/>
                </a:lnTo>
                <a:lnTo>
                  <a:pt x="9540" y="853"/>
                </a:lnTo>
                <a:lnTo>
                  <a:pt x="9416" y="821"/>
                </a:lnTo>
                <a:lnTo>
                  <a:pt x="9287" y="790"/>
                </a:lnTo>
                <a:lnTo>
                  <a:pt x="9155" y="758"/>
                </a:lnTo>
                <a:lnTo>
                  <a:pt x="9018" y="727"/>
                </a:lnTo>
                <a:lnTo>
                  <a:pt x="8879" y="695"/>
                </a:lnTo>
                <a:lnTo>
                  <a:pt x="8735" y="664"/>
                </a:lnTo>
                <a:lnTo>
                  <a:pt x="8586" y="632"/>
                </a:lnTo>
                <a:lnTo>
                  <a:pt x="8436" y="602"/>
                </a:lnTo>
                <a:lnTo>
                  <a:pt x="8280" y="572"/>
                </a:lnTo>
                <a:lnTo>
                  <a:pt x="8123" y="544"/>
                </a:lnTo>
                <a:lnTo>
                  <a:pt x="7959" y="515"/>
                </a:lnTo>
                <a:lnTo>
                  <a:pt x="7794" y="487"/>
                </a:lnTo>
                <a:lnTo>
                  <a:pt x="7623" y="460"/>
                </a:lnTo>
                <a:lnTo>
                  <a:pt x="7451" y="435"/>
                </a:lnTo>
                <a:lnTo>
                  <a:pt x="7274" y="409"/>
                </a:lnTo>
                <a:lnTo>
                  <a:pt x="7092" y="384"/>
                </a:lnTo>
                <a:lnTo>
                  <a:pt x="6908" y="361"/>
                </a:lnTo>
                <a:lnTo>
                  <a:pt x="6719" y="339"/>
                </a:lnTo>
                <a:lnTo>
                  <a:pt x="6527" y="318"/>
                </a:lnTo>
                <a:lnTo>
                  <a:pt x="6332" y="297"/>
                </a:lnTo>
                <a:lnTo>
                  <a:pt x="6132" y="279"/>
                </a:lnTo>
                <a:lnTo>
                  <a:pt x="5930" y="261"/>
                </a:lnTo>
                <a:lnTo>
                  <a:pt x="5723" y="244"/>
                </a:lnTo>
                <a:lnTo>
                  <a:pt x="5513" y="229"/>
                </a:lnTo>
                <a:lnTo>
                  <a:pt x="5298" y="216"/>
                </a:lnTo>
                <a:lnTo>
                  <a:pt x="5081" y="205"/>
                </a:lnTo>
                <a:lnTo>
                  <a:pt x="4859" y="195"/>
                </a:lnTo>
                <a:lnTo>
                  <a:pt x="4634" y="186"/>
                </a:lnTo>
                <a:lnTo>
                  <a:pt x="4406" y="180"/>
                </a:lnTo>
                <a:lnTo>
                  <a:pt x="4173" y="175"/>
                </a:lnTo>
                <a:lnTo>
                  <a:pt x="3938" y="172"/>
                </a:lnTo>
                <a:lnTo>
                  <a:pt x="3698" y="171"/>
                </a:lnTo>
                <a:lnTo>
                  <a:pt x="3698" y="171"/>
                </a:lnTo>
                <a:lnTo>
                  <a:pt x="3471" y="172"/>
                </a:lnTo>
                <a:lnTo>
                  <a:pt x="3252" y="174"/>
                </a:lnTo>
                <a:lnTo>
                  <a:pt x="3041" y="178"/>
                </a:lnTo>
                <a:lnTo>
                  <a:pt x="2835" y="183"/>
                </a:lnTo>
                <a:lnTo>
                  <a:pt x="2637" y="189"/>
                </a:lnTo>
                <a:lnTo>
                  <a:pt x="2447" y="196"/>
                </a:lnTo>
                <a:lnTo>
                  <a:pt x="2264" y="204"/>
                </a:lnTo>
                <a:lnTo>
                  <a:pt x="2087" y="214"/>
                </a:lnTo>
                <a:lnTo>
                  <a:pt x="1917" y="223"/>
                </a:lnTo>
                <a:lnTo>
                  <a:pt x="1755" y="234"/>
                </a:lnTo>
                <a:lnTo>
                  <a:pt x="1599" y="246"/>
                </a:lnTo>
                <a:lnTo>
                  <a:pt x="1452" y="258"/>
                </a:lnTo>
                <a:lnTo>
                  <a:pt x="1311" y="270"/>
                </a:lnTo>
                <a:lnTo>
                  <a:pt x="1176" y="282"/>
                </a:lnTo>
                <a:lnTo>
                  <a:pt x="930" y="307"/>
                </a:lnTo>
                <a:lnTo>
                  <a:pt x="713" y="333"/>
                </a:lnTo>
                <a:lnTo>
                  <a:pt x="525" y="358"/>
                </a:lnTo>
                <a:lnTo>
                  <a:pt x="365" y="381"/>
                </a:lnTo>
                <a:lnTo>
                  <a:pt x="234" y="402"/>
                </a:lnTo>
                <a:lnTo>
                  <a:pt x="132" y="418"/>
                </a:lnTo>
                <a:lnTo>
                  <a:pt x="59" y="432"/>
                </a:lnTo>
                <a:lnTo>
                  <a:pt x="0" y="444"/>
                </a:lnTo>
                <a:lnTo>
                  <a:pt x="0" y="0"/>
                </a:lnTo>
                <a:close/>
              </a:path>
            </a:pathLst>
          </a:custGeom>
          <a:solidFill>
            <a:srgbClr val="535A5D"/>
          </a:solidFill>
          <a:ln w="9525">
            <a:noFill/>
            <a:round/>
            <a:headEnd/>
            <a:tailEnd/>
          </a:ln>
          <a:scene3d>
            <a:camera prst="orthographicFront">
              <a:rot lat="0" lon="0" rev="10800000"/>
            </a:camera>
            <a:lightRig rig="threePt" dir="t"/>
          </a:scene3d>
        </p:spPr>
        <p:txBody>
          <a:bodyPr/>
          <a:lstStyle/>
          <a:p>
            <a:pPr>
              <a:defRPr/>
            </a:pPr>
            <a:endParaRPr lang="en-US">
              <a:latin typeface="Arial" pitchFamily="-108" charset="0"/>
              <a:ea typeface="ＭＳ Ｐゴシック" pitchFamily="-108" charset="-128"/>
              <a:cs typeface="ＭＳ Ｐゴシック" pitchFamily="-108" charset="-128"/>
            </a:endParaRPr>
          </a:p>
        </p:txBody>
      </p:sp>
      <p:sp>
        <p:nvSpPr>
          <p:cNvPr id="37" name="Rectangle 6"/>
          <p:cNvSpPr>
            <a:spLocks noGrp="1" noChangeArrowheads="1"/>
          </p:cNvSpPr>
          <p:nvPr userDrawn="1">
            <p:ph type="sldNum" sz="quarter" idx="4"/>
          </p:nvPr>
        </p:nvSpPr>
        <p:spPr bwMode="auto">
          <a:xfrm>
            <a:off x="244475" y="6208713"/>
            <a:ext cx="427038" cy="649287"/>
          </a:xfrm>
          <a:prstGeom prst="rect">
            <a:avLst/>
          </a:prstGeom>
          <a:noFill/>
          <a:ln w="9525">
            <a:noFill/>
            <a:miter lim="800000"/>
            <a:headEnd/>
            <a:tailEnd/>
          </a:ln>
          <a:effectLst/>
        </p:spPr>
        <p:txBody>
          <a:bodyPr vert="horz" wrap="square" lIns="0" tIns="0" rIns="0" bIns="0" numCol="1" anchor="ctr" anchorCtr="1" compatLnSpc="1">
            <a:prstTxWarp prst="textNoShape">
              <a:avLst/>
            </a:prstTxWarp>
          </a:bodyPr>
          <a:lstStyle>
            <a:lvl1pPr algn="ctr">
              <a:defRPr sz="1200" b="0">
                <a:solidFill>
                  <a:schemeClr val="bg1"/>
                </a:solidFill>
                <a:cs typeface="Arial" pitchFamily="34" charset="0"/>
              </a:defRPr>
            </a:lvl1pPr>
          </a:lstStyle>
          <a:p>
            <a:pPr>
              <a:defRPr/>
            </a:pPr>
            <a:fld id="{2C7EDC1F-0B86-4ADA-BE61-7497F4FA0B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Lst>
  <p:hf hdr="0" ftr="0" dt="0"/>
  <p:txStyles>
    <p:titleStyle>
      <a:lvl1pPr algn="l" rtl="0" eaLnBrk="0" fontAlgn="base" hangingPunct="0">
        <a:lnSpc>
          <a:spcPts val="2775"/>
        </a:lnSpc>
        <a:spcBef>
          <a:spcPct val="0"/>
        </a:spcBef>
        <a:spcAft>
          <a:spcPct val="0"/>
        </a:spcAft>
        <a:defRPr sz="2400" b="1">
          <a:solidFill>
            <a:schemeClr val="bg1"/>
          </a:solidFill>
          <a:latin typeface="Arial"/>
          <a:ea typeface="ヒラギノ角ゴ Pro W3" charset="-128"/>
          <a:cs typeface="Arial"/>
        </a:defRPr>
      </a:lvl1pPr>
      <a:lvl2pPr algn="l" rtl="0" eaLnBrk="0" fontAlgn="base" hangingPunct="0">
        <a:lnSpc>
          <a:spcPts val="2775"/>
        </a:lnSpc>
        <a:spcBef>
          <a:spcPct val="0"/>
        </a:spcBef>
        <a:spcAft>
          <a:spcPct val="0"/>
        </a:spcAft>
        <a:defRPr sz="2400" b="1">
          <a:solidFill>
            <a:schemeClr val="bg1"/>
          </a:solidFill>
          <a:latin typeface="Arial" pitchFamily="-108" charset="0"/>
          <a:ea typeface="ヒラギノ角ゴ Pro W3" charset="-128"/>
          <a:cs typeface="Arial" pitchFamily="-108" charset="0"/>
        </a:defRPr>
      </a:lvl2pPr>
      <a:lvl3pPr algn="l" rtl="0" eaLnBrk="0" fontAlgn="base" hangingPunct="0">
        <a:lnSpc>
          <a:spcPts val="2775"/>
        </a:lnSpc>
        <a:spcBef>
          <a:spcPct val="0"/>
        </a:spcBef>
        <a:spcAft>
          <a:spcPct val="0"/>
        </a:spcAft>
        <a:defRPr sz="2400" b="1">
          <a:solidFill>
            <a:schemeClr val="bg1"/>
          </a:solidFill>
          <a:latin typeface="Arial" pitchFamily="-108" charset="0"/>
          <a:ea typeface="ヒラギノ角ゴ Pro W3" charset="-128"/>
          <a:cs typeface="Arial" pitchFamily="-108" charset="0"/>
        </a:defRPr>
      </a:lvl3pPr>
      <a:lvl4pPr algn="l" rtl="0" eaLnBrk="0" fontAlgn="base" hangingPunct="0">
        <a:lnSpc>
          <a:spcPts val="2775"/>
        </a:lnSpc>
        <a:spcBef>
          <a:spcPct val="0"/>
        </a:spcBef>
        <a:spcAft>
          <a:spcPct val="0"/>
        </a:spcAft>
        <a:defRPr sz="2400" b="1">
          <a:solidFill>
            <a:schemeClr val="bg1"/>
          </a:solidFill>
          <a:latin typeface="Arial" pitchFamily="-108" charset="0"/>
          <a:ea typeface="ヒラギノ角ゴ Pro W3" charset="-128"/>
          <a:cs typeface="Arial" pitchFamily="-108" charset="0"/>
        </a:defRPr>
      </a:lvl4pPr>
      <a:lvl5pPr algn="l" rtl="0" eaLnBrk="0" fontAlgn="base" hangingPunct="0">
        <a:lnSpc>
          <a:spcPts val="2775"/>
        </a:lnSpc>
        <a:spcBef>
          <a:spcPct val="0"/>
        </a:spcBef>
        <a:spcAft>
          <a:spcPct val="0"/>
        </a:spcAft>
        <a:defRPr sz="2400" b="1">
          <a:solidFill>
            <a:schemeClr val="bg1"/>
          </a:solidFill>
          <a:latin typeface="Arial" pitchFamily="-108" charset="0"/>
          <a:ea typeface="ヒラギノ角ゴ Pro W3" charset="-128"/>
          <a:cs typeface="Arial" pitchFamily="-108" charset="0"/>
        </a:defRPr>
      </a:lvl5pPr>
      <a:lvl6pPr marL="457200" algn="ctr" rtl="0" fontAlgn="base">
        <a:spcBef>
          <a:spcPct val="0"/>
        </a:spcBef>
        <a:spcAft>
          <a:spcPct val="0"/>
        </a:spcAft>
        <a:defRPr sz="4000">
          <a:solidFill>
            <a:schemeClr val="bg1"/>
          </a:solidFill>
          <a:latin typeface="Helvetica" pitchFamily="34" charset="0"/>
        </a:defRPr>
      </a:lvl6pPr>
      <a:lvl7pPr marL="914400" algn="ctr" rtl="0" fontAlgn="base">
        <a:spcBef>
          <a:spcPct val="0"/>
        </a:spcBef>
        <a:spcAft>
          <a:spcPct val="0"/>
        </a:spcAft>
        <a:defRPr sz="4000">
          <a:solidFill>
            <a:schemeClr val="bg1"/>
          </a:solidFill>
          <a:latin typeface="Helvetica" pitchFamily="34" charset="0"/>
        </a:defRPr>
      </a:lvl7pPr>
      <a:lvl8pPr marL="1371600" algn="ctr" rtl="0" fontAlgn="base">
        <a:spcBef>
          <a:spcPct val="0"/>
        </a:spcBef>
        <a:spcAft>
          <a:spcPct val="0"/>
        </a:spcAft>
        <a:defRPr sz="4000">
          <a:solidFill>
            <a:schemeClr val="bg1"/>
          </a:solidFill>
          <a:latin typeface="Helvetica" pitchFamily="34" charset="0"/>
        </a:defRPr>
      </a:lvl8pPr>
      <a:lvl9pPr marL="1828800" algn="ctr" rtl="0" fontAlgn="base">
        <a:spcBef>
          <a:spcPct val="0"/>
        </a:spcBef>
        <a:spcAft>
          <a:spcPct val="0"/>
        </a:spcAft>
        <a:defRPr sz="4000">
          <a:solidFill>
            <a:schemeClr val="bg1"/>
          </a:solidFill>
          <a:latin typeface="Helvetica" pitchFamily="34" charset="0"/>
        </a:defRPr>
      </a:lvl9pPr>
    </p:titleStyle>
    <p:bodyStyle>
      <a:lvl1pPr marL="342900" indent="-342900" algn="l" rtl="0" eaLnBrk="0" fontAlgn="base" hangingPunct="0">
        <a:spcBef>
          <a:spcPct val="20000"/>
        </a:spcBef>
        <a:spcAft>
          <a:spcPct val="0"/>
        </a:spcAft>
        <a:buChar char="•"/>
        <a:defRPr sz="2800">
          <a:solidFill>
            <a:srgbClr val="072A5E"/>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Char char="–"/>
        <a:defRPr sz="2400">
          <a:solidFill>
            <a:srgbClr val="072A5E"/>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Char char="•"/>
        <a:defRPr sz="2000">
          <a:solidFill>
            <a:srgbClr val="072A5E"/>
          </a:solidFill>
          <a:latin typeface="+mn-lt"/>
          <a:ea typeface="ＭＳ Ｐゴシック" pitchFamily="-109" charset="-128"/>
          <a:cs typeface="ＭＳ Ｐゴシック" pitchFamily="-106" charset="-128"/>
        </a:defRPr>
      </a:lvl3pPr>
      <a:lvl4pPr marL="1600200" indent="-228600" algn="l" rtl="0" eaLnBrk="0" fontAlgn="base" hangingPunct="0">
        <a:spcBef>
          <a:spcPct val="20000"/>
        </a:spcBef>
        <a:spcAft>
          <a:spcPct val="0"/>
        </a:spcAft>
        <a:buChar char="–"/>
        <a:defRPr sz="2000">
          <a:solidFill>
            <a:srgbClr val="072A5E"/>
          </a:solidFill>
          <a:latin typeface="+mn-lt"/>
          <a:ea typeface="ＭＳ Ｐゴシック" pitchFamily="-109" charset="-128"/>
        </a:defRPr>
      </a:lvl4pPr>
      <a:lvl5pPr marL="2057400" indent="-228600" algn="l" rtl="0" eaLnBrk="0" fontAlgn="base" hangingPunct="0">
        <a:spcBef>
          <a:spcPct val="20000"/>
        </a:spcBef>
        <a:spcAft>
          <a:spcPct val="0"/>
        </a:spcAft>
        <a:buChar char="»"/>
        <a:defRPr sz="2000">
          <a:solidFill>
            <a:srgbClr val="072A5E"/>
          </a:solidFill>
          <a:latin typeface="+mn-lt"/>
          <a:ea typeface="ＭＳ Ｐゴシック" pitchFamily="-109"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mage.upmc.edu:8080/NeuroPathology/WileyViralandNonViral/WileyViralNonViral2/NV.18A.svs/view.ap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image.upmc.edu:8080/NeuroPathology/WileyViralandNonViral/WileyViralNonViral2/NV.18B.svs/view.ap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a:xfrm>
            <a:off x="1222375" y="1939925"/>
            <a:ext cx="7473950" cy="2249488"/>
          </a:xfrm>
          <a:solidFill>
            <a:schemeClr val="bg1"/>
          </a:solidFill>
        </p:spPr>
        <p:txBody>
          <a:bodyPr vert="horz" wrap="square" lIns="91440" tIns="45720" rIns="91440" bIns="45720" numCol="1" anchorCtr="0" compatLnSpc="1">
            <a:prstTxWarp prst="textNoShape">
              <a:avLst/>
            </a:prstTxWarp>
          </a:bodyPr>
          <a:lstStyle/>
          <a:p>
            <a:pPr algn="r" eaLnBrk="1" hangingPunct="1">
              <a:lnSpc>
                <a:spcPct val="92000"/>
              </a:lnSpc>
              <a:spcBef>
                <a:spcPct val="0"/>
              </a:spcBef>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dirty="0" smtClean="0">
                <a:latin typeface="Arial" pitchFamily="34" charset="0"/>
                <a:cs typeface="Arial" pitchFamily="34" charset="0"/>
                <a:sym typeface="Arial" pitchFamily="34" charset="0"/>
              </a:rPr>
              <a:t>50-year-old male admitted to the hospital for left </a:t>
            </a:r>
            <a:r>
              <a:rPr lang="en-US" altLang="en-US" dirty="0" err="1" smtClean="0">
                <a:latin typeface="Arial" pitchFamily="34" charset="0"/>
                <a:cs typeface="Arial" pitchFamily="34" charset="0"/>
                <a:sym typeface="Arial" pitchFamily="34" charset="0"/>
              </a:rPr>
              <a:t>hemiparesis</a:t>
            </a:r>
            <a:r>
              <a:rPr lang="en-US" altLang="en-US" dirty="0" smtClean="0">
                <a:latin typeface="Arial" pitchFamily="34" charset="0"/>
                <a:cs typeface="Arial" pitchFamily="34" charset="0"/>
                <a:sym typeface="Arial" pitchFamily="34" charset="0"/>
              </a:rPr>
              <a:t>.</a:t>
            </a:r>
            <a:br>
              <a:rPr lang="en-US" altLang="en-US" dirty="0" smtClean="0">
                <a:latin typeface="Arial" pitchFamily="34" charset="0"/>
                <a:cs typeface="Arial" pitchFamily="34" charset="0"/>
                <a:sym typeface="Arial" pitchFamily="34" charset="0"/>
              </a:rPr>
            </a:br>
            <a:r>
              <a:rPr lang="en-US" altLang="en-US" dirty="0" smtClean="0">
                <a:latin typeface="Arial" pitchFamily="34" charset="0"/>
                <a:cs typeface="Arial" pitchFamily="34" charset="0"/>
                <a:sym typeface="Arial" pitchFamily="34" charset="0"/>
              </a:rPr>
              <a:t/>
            </a:r>
            <a:br>
              <a:rPr lang="en-US" altLang="en-US" dirty="0" smtClean="0">
                <a:latin typeface="Arial" pitchFamily="34" charset="0"/>
                <a:cs typeface="Arial" pitchFamily="34" charset="0"/>
                <a:sym typeface="Arial" pitchFamily="34" charset="0"/>
              </a:rPr>
            </a:br>
            <a:endParaRPr lang="en-US" altLang="en-US" dirty="0" smtClean="0">
              <a:latin typeface="Arial" pitchFamily="34" charset="0"/>
              <a:ea typeface="ヒラギノ角ゴ ProN W3"/>
              <a:cs typeface="ヒラギノ角ゴ ProN W3"/>
              <a:sym typeface="Arial" pitchFamily="34" charset="0"/>
            </a:endParaRPr>
          </a:p>
        </p:txBody>
      </p:sp>
      <p:sp>
        <p:nvSpPr>
          <p:cNvPr id="6147" name="Subtitle 1"/>
          <p:cNvSpPr>
            <a:spLocks noGrp="1"/>
          </p:cNvSpPr>
          <p:nvPr>
            <p:ph type="subTitle" idx="1"/>
          </p:nvPr>
        </p:nvSpPr>
        <p:spPr bwMode="auto">
          <a:xfrm>
            <a:off x="1222375" y="4473575"/>
            <a:ext cx="7473950" cy="1020763"/>
          </a:xfrm>
          <a:noFill/>
          <a:ln>
            <a:miter lim="800000"/>
            <a:headEnd/>
            <a:tailEnd/>
          </a:ln>
        </p:spPr>
        <p:txBody>
          <a:bodyPr vert="horz" wrap="square" lIns="91440" tIns="45720" rIns="91440" bIns="45720" numCol="1" compatLnSpc="1">
            <a:prstTxWarp prst="textNoShape">
              <a:avLst/>
            </a:prstTxWarp>
          </a:bodyPr>
          <a:lstStyle/>
          <a:p>
            <a:pPr algn="r">
              <a:spcBef>
                <a:spcPct val="0"/>
              </a:spcBef>
              <a:spcAft>
                <a:spcPct val="0"/>
              </a:spcAft>
            </a:pPr>
            <a:r>
              <a:rPr lang="en-US" altLang="en-US" smtClean="0">
                <a:latin typeface="Arial" pitchFamily="34" charset="0"/>
                <a:cs typeface="Arial" pitchFamily="34" charset="0"/>
              </a:rPr>
              <a:t>Lananh Nguyen, M.D.</a:t>
            </a:r>
          </a:p>
          <a:p>
            <a:pPr algn="r">
              <a:spcBef>
                <a:spcPct val="0"/>
              </a:spcBef>
              <a:spcAft>
                <a:spcPct val="0"/>
              </a:spcAft>
            </a:pPr>
            <a:r>
              <a:rPr lang="en-US" altLang="en-US" smtClean="0">
                <a:solidFill>
                  <a:schemeClr val="bg2"/>
                </a:solidFill>
                <a:latin typeface="Arial" pitchFamily="34" charset="0"/>
                <a:cs typeface="Arial" pitchFamily="34" charset="0"/>
              </a:rPr>
              <a:t>Division of Neuropathology</a:t>
            </a:r>
          </a:p>
          <a:p>
            <a:pPr algn="r">
              <a:spcBef>
                <a:spcPct val="0"/>
              </a:spcBef>
              <a:spcAft>
                <a:spcPct val="0"/>
              </a:spcAft>
            </a:pPr>
            <a:r>
              <a:rPr lang="en-US" altLang="en-US" smtClean="0">
                <a:solidFill>
                  <a:schemeClr val="bg2"/>
                </a:solidFill>
                <a:latin typeface="Arial" pitchFamily="34" charset="0"/>
                <a:cs typeface="Arial" pitchFamily="34" charset="0"/>
              </a:rPr>
              <a:t>University of Pittsburgh Medical Center</a:t>
            </a:r>
          </a:p>
          <a:p>
            <a:pPr algn="r">
              <a:spcBef>
                <a:spcPct val="0"/>
              </a:spcBef>
              <a:spcAft>
                <a:spcPct val="0"/>
              </a:spcAft>
            </a:pPr>
            <a:endParaRPr lang="en-US" altLang="en-US"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p:cNvSpPr>
          <p:nvPr/>
        </p:nvSpPr>
        <p:spPr bwMode="auto">
          <a:xfrm>
            <a:off x="173038" y="39688"/>
            <a:ext cx="8589962" cy="83661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do you want to do now…tests to order?</a:t>
            </a:r>
          </a:p>
        </p:txBody>
      </p:sp>
      <p:sp>
        <p:nvSpPr>
          <p:cNvPr id="15363" name="Rectangle 2"/>
          <p:cNvSpPr>
            <a:spLocks noGrp="1" noChangeArrowheads="1"/>
          </p:cNvSpPr>
          <p:nvPr>
            <p:ph type="body" idx="1"/>
          </p:nvPr>
        </p:nvSpPr>
        <p:spPr bwMode="auto">
          <a:xfrm>
            <a:off x="671513" y="1406525"/>
            <a:ext cx="7815262" cy="4757738"/>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mtClean="0">
                <a:latin typeface="Arial" pitchFamily="34" charset="0"/>
                <a:ea typeface="ヒラギノ角ゴ ProN W3"/>
                <a:cs typeface="ヒラギノ角ゴ ProN W3"/>
                <a:sym typeface="Arial" pitchFamily="34" charset="0"/>
              </a:rPr>
              <a:t>All laboratory tests are negative</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5" name="Slide Number Placeholder 1"/>
          <p:cNvSpPr>
            <a:spLocks noGrp="1"/>
          </p:cNvSpPr>
          <p:nvPr>
            <p:ph type="sldNum" sz="quarter" idx="10"/>
          </p:nvPr>
        </p:nvSpPr>
        <p:spPr>
          <a:noFill/>
        </p:spPr>
        <p:txBody>
          <a:bodyPr/>
          <a:lstStyle/>
          <a:p>
            <a:fld id="{58C7FE61-8F89-4E5E-9439-DB6FEA5AB778}" type="slidenum">
              <a:rPr lang="en-US" altLang="en-US" smtClean="0"/>
              <a:pPr/>
              <a:t>10</a:t>
            </a:fld>
            <a:endParaRPr lang="en-US" altLang="en-US"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p:cNvSpPr>
          <p:nvPr/>
        </p:nvSpPr>
        <p:spPr bwMode="auto">
          <a:xfrm>
            <a:off x="173038" y="39688"/>
            <a:ext cx="8589962" cy="83661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do you want to do now…imaging to order?</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8" name="Slide Number Placeholder 1"/>
          <p:cNvSpPr>
            <a:spLocks noGrp="1"/>
          </p:cNvSpPr>
          <p:nvPr>
            <p:ph type="sldNum" sz="quarter" idx="10"/>
          </p:nvPr>
        </p:nvSpPr>
        <p:spPr>
          <a:noFill/>
        </p:spPr>
        <p:txBody>
          <a:bodyPr/>
          <a:lstStyle/>
          <a:p>
            <a:fld id="{B8B3964A-13C7-4188-BF85-AE70109B2652}" type="slidenum">
              <a:rPr lang="en-US" altLang="en-US" smtClean="0"/>
              <a:pPr/>
              <a:t>11</a:t>
            </a:fld>
            <a:endParaRPr lang="en-US" altLang="en-US"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p:cNvSpPr>
          <p:nvPr/>
        </p:nvSpPr>
        <p:spPr bwMode="auto">
          <a:xfrm>
            <a:off x="265113" y="20638"/>
            <a:ext cx="8516937" cy="90328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CT imaging (not shown)</a:t>
            </a:r>
          </a:p>
        </p:txBody>
      </p:sp>
      <p:sp>
        <p:nvSpPr>
          <p:cNvPr id="17411" name="Rectangle 2"/>
          <p:cNvSpPr>
            <a:spLocks noGrp="1" noChangeArrowheads="1"/>
          </p:cNvSpPr>
          <p:nvPr>
            <p:ph type="body" idx="1"/>
          </p:nvPr>
        </p:nvSpPr>
        <p:spPr bwMode="auto">
          <a:xfrm>
            <a:off x="671513" y="1406525"/>
            <a:ext cx="7815262" cy="4757738"/>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Computed tomographic (CT) scanning of the head, performed without intravenous injection of contrast material, revealed a large, complex, mass in the right </a:t>
            </a:r>
            <a:r>
              <a:rPr lang="en-US" altLang="en-US" sz="2000" dirty="0" smtClean="0">
                <a:latin typeface="Arial" pitchFamily="34" charset="0"/>
                <a:cs typeface="Arial" pitchFamily="34" charset="0"/>
                <a:sym typeface="Arial" pitchFamily="34" charset="0"/>
              </a:rPr>
              <a:t>lobe</a:t>
            </a:r>
            <a:endParaRPr lang="en-US" altLang="en-US" sz="2000" dirty="0" smtClean="0">
              <a:latin typeface="Arial" pitchFamily="34" charset="0"/>
              <a:cs typeface="Arial" pitchFamily="34" charset="0"/>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No hydrocephalus, evidence of infarction, intraparenchymal hemorrhage, abnormal collection of extra-axial fluid, or osseous abnormalities were noted.</a:t>
            </a:r>
            <a:endParaRPr lang="en-US" altLang="en-US" sz="2000" dirty="0" smtClean="0">
              <a:latin typeface="Arial" pitchFamily="34" charset="0"/>
              <a:ea typeface="ヒラギノ角ゴ ProN W3"/>
              <a:cs typeface="ヒラギノ角ゴ ProN W3"/>
              <a:sym typeface="Arial" pitchFamily="34" charset="0"/>
            </a:endParaRP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3" name="Slide Number Placeholder 1"/>
          <p:cNvSpPr>
            <a:spLocks noGrp="1"/>
          </p:cNvSpPr>
          <p:nvPr>
            <p:ph type="sldNum" sz="quarter" idx="10"/>
          </p:nvPr>
        </p:nvSpPr>
        <p:spPr>
          <a:noFill/>
        </p:spPr>
        <p:txBody>
          <a:bodyPr/>
          <a:lstStyle/>
          <a:p>
            <a:fld id="{3172D18B-C20D-4EA9-930D-D1B2FD93EDAD}" type="slidenum">
              <a:rPr lang="en-US" altLang="en-US" smtClean="0"/>
              <a:pPr/>
              <a:t>12</a:t>
            </a:fld>
            <a:endParaRPr lang="en-US" altLang="en-US"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p:cNvSpPr>
          <p:nvPr/>
        </p:nvSpPr>
        <p:spPr bwMode="auto">
          <a:xfrm>
            <a:off x="265113" y="0"/>
            <a:ext cx="8488362" cy="866775"/>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do you want to do now?</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6" name="Slide Number Placeholder 1"/>
          <p:cNvSpPr>
            <a:spLocks noGrp="1"/>
          </p:cNvSpPr>
          <p:nvPr>
            <p:ph type="sldNum" sz="quarter" idx="10"/>
          </p:nvPr>
        </p:nvSpPr>
        <p:spPr>
          <a:noFill/>
        </p:spPr>
        <p:txBody>
          <a:bodyPr/>
          <a:lstStyle/>
          <a:p>
            <a:fld id="{C3FDE9DF-53CF-4BE0-B64F-7EF1B180A13D}" type="slidenum">
              <a:rPr lang="en-US" altLang="en-US" smtClean="0"/>
              <a:pPr/>
              <a:t>13</a:t>
            </a:fld>
            <a:endParaRPr lang="en-US" altLang="en-US"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5"/>
          <p:cNvSpPr>
            <a:spLocks/>
          </p:cNvSpPr>
          <p:nvPr/>
        </p:nvSpPr>
        <p:spPr bwMode="auto">
          <a:xfrm>
            <a:off x="414338" y="280988"/>
            <a:ext cx="8337550" cy="403225"/>
          </a:xfrm>
          <a:prstGeom prst="rect">
            <a:avLst/>
          </a:prstGeom>
          <a:noFill/>
          <a:ln w="12700">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 pos="7883525" algn="l"/>
                <a:tab pos="8299450" algn="l"/>
              </a:tabLst>
            </a:pPr>
            <a:endParaRPr lang="en-US" altLang="en-US" sz="1500">
              <a:solidFill>
                <a:srgbClr val="FFFFFF"/>
              </a:solidFill>
              <a:latin typeface="Arial Bold" pitchFamily="34" charset="0"/>
              <a:cs typeface="Arial Bold" pitchFamily="34" charset="0"/>
              <a:sym typeface="Arial Bold" pitchFamily="34" charset="0"/>
            </a:endParaRPr>
          </a:p>
        </p:txBody>
      </p:sp>
      <p:sp>
        <p:nvSpPr>
          <p:cNvPr id="19460" name="Rectangle 6"/>
          <p:cNvSpPr>
            <a:spLocks/>
          </p:cNvSpPr>
          <p:nvPr/>
        </p:nvSpPr>
        <p:spPr bwMode="auto">
          <a:xfrm>
            <a:off x="3260725" y="6288088"/>
            <a:ext cx="2963863" cy="322262"/>
          </a:xfrm>
          <a:prstGeom prst="rect">
            <a:avLst/>
          </a:prstGeom>
          <a:noFill/>
          <a:ln w="12700">
            <a:noFill/>
            <a:miter lim="800000"/>
            <a:headEnd/>
            <a:tailEnd/>
          </a:ln>
        </p:spPr>
        <p:txBody>
          <a:bodyPr lIns="0" tIns="0" rIns="0" bIns="0" anchor="ctr"/>
          <a:lstStyle/>
          <a:p>
            <a:pPr>
              <a:lnSpc>
                <a:spcPct val="93000"/>
              </a:lnSpc>
              <a:tabLst>
                <a:tab pos="655638" algn="l"/>
                <a:tab pos="1312863" algn="l"/>
                <a:tab pos="1970088" algn="l"/>
                <a:tab pos="2627313" algn="l"/>
                <a:tab pos="2903538" algn="l"/>
                <a:tab pos="3319463" algn="l"/>
              </a:tabLst>
            </a:pPr>
            <a:r>
              <a:rPr lang="en-US" altLang="en-US" sz="1100">
                <a:solidFill>
                  <a:srgbClr val="FFFFFF"/>
                </a:solidFill>
                <a:latin typeface="Arial Bold" pitchFamily="34" charset="0"/>
                <a:cs typeface="Arial Bold" pitchFamily="34" charset="0"/>
                <a:sym typeface="Arial Bold" pitchFamily="34" charset="0"/>
              </a:rPr>
              <a:t>Friedlander RM et al. N Engl J Med 2003;348:2125-2132.</a:t>
            </a:r>
          </a:p>
        </p:txBody>
      </p:sp>
      <p:sp>
        <p:nvSpPr>
          <p:cNvPr id="19462" name="Rectangle 1"/>
          <p:cNvSpPr>
            <a:spLocks/>
          </p:cNvSpPr>
          <p:nvPr/>
        </p:nvSpPr>
        <p:spPr bwMode="auto">
          <a:xfrm>
            <a:off x="265113" y="0"/>
            <a:ext cx="8488362" cy="866775"/>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is this test that was ordered next? Describe findings</a:t>
            </a:r>
          </a:p>
        </p:txBody>
      </p:sp>
      <p:sp>
        <p:nvSpPr>
          <p:cNvPr id="10" name="Rectangle 9"/>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4" name="Slide Number Placeholder 1"/>
          <p:cNvSpPr>
            <a:spLocks noGrp="1"/>
          </p:cNvSpPr>
          <p:nvPr>
            <p:ph type="sldNum" sz="quarter" idx="10"/>
          </p:nvPr>
        </p:nvSpPr>
        <p:spPr>
          <a:noFill/>
        </p:spPr>
        <p:txBody>
          <a:bodyPr/>
          <a:lstStyle/>
          <a:p>
            <a:fld id="{FE709126-6A81-451C-92DE-D9A8B568FB74}" type="slidenum">
              <a:rPr lang="en-US" altLang="en-US" smtClean="0"/>
              <a:pPr/>
              <a:t>14</a:t>
            </a:fld>
            <a:endParaRPr lang="en-US" altLang="en-US" smtClean="0"/>
          </a:p>
        </p:txBody>
      </p:sp>
      <p:pic>
        <p:nvPicPr>
          <p:cNvPr id="9" name="Picture 8" descr="1.jpg"/>
          <p:cNvPicPr>
            <a:picLocks noChangeAspect="1"/>
          </p:cNvPicPr>
          <p:nvPr/>
        </p:nvPicPr>
        <p:blipFill>
          <a:blip r:embed="rId3" cstate="print"/>
          <a:stretch>
            <a:fillRect/>
          </a:stretch>
        </p:blipFill>
        <p:spPr>
          <a:xfrm>
            <a:off x="118997" y="1296005"/>
            <a:ext cx="4226292" cy="4226292"/>
          </a:xfrm>
          <a:prstGeom prst="rect">
            <a:avLst/>
          </a:prstGeom>
        </p:spPr>
      </p:pic>
      <p:pic>
        <p:nvPicPr>
          <p:cNvPr id="11" name="Picture 10" descr="2.jpg"/>
          <p:cNvPicPr>
            <a:picLocks noChangeAspect="1"/>
          </p:cNvPicPr>
          <p:nvPr/>
        </p:nvPicPr>
        <p:blipFill>
          <a:blip r:embed="rId4" cstate="print"/>
          <a:stretch>
            <a:fillRect/>
          </a:stretch>
        </p:blipFill>
        <p:spPr>
          <a:xfrm>
            <a:off x="4547414" y="1288447"/>
            <a:ext cx="4233849" cy="4233849"/>
          </a:xfrm>
          <a:prstGeom prst="rect">
            <a:avLst/>
          </a:prstGeom>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5"/>
          <p:cNvSpPr>
            <a:spLocks/>
          </p:cNvSpPr>
          <p:nvPr/>
        </p:nvSpPr>
        <p:spPr bwMode="auto">
          <a:xfrm>
            <a:off x="414338" y="280988"/>
            <a:ext cx="8337550" cy="403225"/>
          </a:xfrm>
          <a:prstGeom prst="rect">
            <a:avLst/>
          </a:prstGeom>
          <a:noFill/>
          <a:ln w="12700">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 pos="7883525" algn="l"/>
                <a:tab pos="8299450" algn="l"/>
              </a:tabLst>
            </a:pPr>
            <a:endParaRPr lang="en-US" altLang="en-US" sz="1500">
              <a:solidFill>
                <a:srgbClr val="FFFFFF"/>
              </a:solidFill>
              <a:latin typeface="Arial Bold" pitchFamily="34" charset="0"/>
              <a:cs typeface="Arial Bold" pitchFamily="34" charset="0"/>
              <a:sym typeface="Arial Bold" pitchFamily="34" charset="0"/>
            </a:endParaRPr>
          </a:p>
        </p:txBody>
      </p:sp>
      <p:sp>
        <p:nvSpPr>
          <p:cNvPr id="19460" name="Rectangle 6"/>
          <p:cNvSpPr>
            <a:spLocks/>
          </p:cNvSpPr>
          <p:nvPr/>
        </p:nvSpPr>
        <p:spPr bwMode="auto">
          <a:xfrm>
            <a:off x="3260725" y="6288088"/>
            <a:ext cx="2963863" cy="322262"/>
          </a:xfrm>
          <a:prstGeom prst="rect">
            <a:avLst/>
          </a:prstGeom>
          <a:noFill/>
          <a:ln w="12700">
            <a:noFill/>
            <a:miter lim="800000"/>
            <a:headEnd/>
            <a:tailEnd/>
          </a:ln>
        </p:spPr>
        <p:txBody>
          <a:bodyPr lIns="0" tIns="0" rIns="0" bIns="0" anchor="ctr"/>
          <a:lstStyle/>
          <a:p>
            <a:pPr>
              <a:lnSpc>
                <a:spcPct val="93000"/>
              </a:lnSpc>
              <a:tabLst>
                <a:tab pos="655638" algn="l"/>
                <a:tab pos="1312863" algn="l"/>
                <a:tab pos="1970088" algn="l"/>
                <a:tab pos="2627313" algn="l"/>
                <a:tab pos="2903538" algn="l"/>
                <a:tab pos="3319463" algn="l"/>
              </a:tabLst>
            </a:pPr>
            <a:r>
              <a:rPr lang="en-US" altLang="en-US" sz="1100">
                <a:solidFill>
                  <a:srgbClr val="FFFFFF"/>
                </a:solidFill>
                <a:latin typeface="Arial Bold" pitchFamily="34" charset="0"/>
                <a:cs typeface="Arial Bold" pitchFamily="34" charset="0"/>
                <a:sym typeface="Arial Bold" pitchFamily="34" charset="0"/>
              </a:rPr>
              <a:t>Friedlander RM et al. N Engl J Med 2003;348:2125-2132.</a:t>
            </a:r>
          </a:p>
        </p:txBody>
      </p:sp>
      <p:sp>
        <p:nvSpPr>
          <p:cNvPr id="19462" name="Rectangle 1"/>
          <p:cNvSpPr>
            <a:spLocks/>
          </p:cNvSpPr>
          <p:nvPr/>
        </p:nvSpPr>
        <p:spPr bwMode="auto">
          <a:xfrm>
            <a:off x="265113" y="0"/>
            <a:ext cx="8488362" cy="866775"/>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is this test that was ordered next? Describe findings</a:t>
            </a:r>
          </a:p>
        </p:txBody>
      </p:sp>
      <p:sp>
        <p:nvSpPr>
          <p:cNvPr id="10" name="Rectangle 9"/>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4" name="Slide Number Placeholder 1"/>
          <p:cNvSpPr>
            <a:spLocks noGrp="1"/>
          </p:cNvSpPr>
          <p:nvPr>
            <p:ph type="sldNum" sz="quarter" idx="10"/>
          </p:nvPr>
        </p:nvSpPr>
        <p:spPr>
          <a:noFill/>
        </p:spPr>
        <p:txBody>
          <a:bodyPr/>
          <a:lstStyle/>
          <a:p>
            <a:fld id="{FE709126-6A81-451C-92DE-D9A8B568FB74}" type="slidenum">
              <a:rPr lang="en-US" altLang="en-US" smtClean="0"/>
              <a:pPr/>
              <a:t>15</a:t>
            </a:fld>
            <a:endParaRPr lang="en-US" altLang="en-US" smtClean="0"/>
          </a:p>
        </p:txBody>
      </p:sp>
      <p:pic>
        <p:nvPicPr>
          <p:cNvPr id="9" name="Picture 8" descr="1.jpg"/>
          <p:cNvPicPr>
            <a:picLocks noChangeAspect="1"/>
          </p:cNvPicPr>
          <p:nvPr/>
        </p:nvPicPr>
        <p:blipFill>
          <a:blip r:embed="rId3" cstate="print"/>
          <a:stretch>
            <a:fillRect/>
          </a:stretch>
        </p:blipFill>
        <p:spPr>
          <a:xfrm>
            <a:off x="118997" y="1296005"/>
            <a:ext cx="4226292" cy="4226292"/>
          </a:xfrm>
          <a:prstGeom prst="rect">
            <a:avLst/>
          </a:prstGeom>
        </p:spPr>
      </p:pic>
      <p:pic>
        <p:nvPicPr>
          <p:cNvPr id="11" name="Picture 10" descr="2.jpg"/>
          <p:cNvPicPr>
            <a:picLocks noChangeAspect="1"/>
          </p:cNvPicPr>
          <p:nvPr/>
        </p:nvPicPr>
        <p:blipFill>
          <a:blip r:embed="rId4" cstate="print"/>
          <a:stretch>
            <a:fillRect/>
          </a:stretch>
        </p:blipFill>
        <p:spPr>
          <a:xfrm>
            <a:off x="4547414" y="1288447"/>
            <a:ext cx="4233849" cy="4233849"/>
          </a:xfrm>
          <a:prstGeom prst="rect">
            <a:avLst/>
          </a:prstGeom>
        </p:spPr>
      </p:pic>
      <p:sp>
        <p:nvSpPr>
          <p:cNvPr id="12" name="Rectangle 6"/>
          <p:cNvSpPr txBox="1">
            <a:spLocks noChangeArrowheads="1"/>
          </p:cNvSpPr>
          <p:nvPr/>
        </p:nvSpPr>
        <p:spPr bwMode="auto">
          <a:xfrm>
            <a:off x="246364" y="5690440"/>
            <a:ext cx="8670925" cy="758353"/>
          </a:xfrm>
          <a:prstGeom prst="rect">
            <a:avLst/>
          </a:prstGeom>
          <a:noFill/>
          <a:ln w="12700">
            <a:miter lim="800000"/>
            <a:headEnd/>
            <a:tailEnd/>
          </a:ln>
        </p:spPr>
        <p:txBody>
          <a:bodyPr vert="horz" wrap="square" lIns="0" tIns="0" rIns="0" bIns="0" numCol="1" anchor="t" anchorCtr="0" compatLnSpc="1">
            <a:prstTxWarp prst="textNoShape">
              <a:avLst/>
            </a:prstTxWarp>
          </a:bodyPr>
          <a:lstStyle/>
          <a:p>
            <a:pPr marL="390525" marR="0" lvl="0" indent="-293688" algn="l" defTabSz="914400" rtl="0" eaLnBrk="0" fontAlgn="base" latinLnBrk="0" hangingPunct="0">
              <a:lnSpc>
                <a:spcPct val="92000"/>
              </a:lnSpc>
              <a:spcBef>
                <a:spcPct val="0"/>
              </a:spcBef>
              <a:spcAft>
                <a:spcPct val="0"/>
              </a:spcAft>
              <a:buClrTx/>
              <a:buSzTx/>
              <a:buFontTx/>
              <a:buChar char="•"/>
              <a:tabLst>
                <a:tab pos="655638" algn="l"/>
                <a:tab pos="1312863" algn="l"/>
                <a:tab pos="1970088" algn="l"/>
                <a:tab pos="2627313" algn="l"/>
                <a:tab pos="3284538" algn="l"/>
                <a:tab pos="3941763" algn="l"/>
                <a:tab pos="4598988" algn="l"/>
                <a:tab pos="5256213" algn="l"/>
                <a:tab pos="5913438" algn="l"/>
                <a:tab pos="6570663" algn="l"/>
                <a:tab pos="7227888" algn="l"/>
                <a:tab pos="7469188" algn="l"/>
              </a:tabLst>
              <a:defRPr/>
            </a:pPr>
            <a:r>
              <a:rPr kumimoji="0" lang="en-US" altLang="en-US" sz="2000" b="0" i="0" u="none" strike="noStrike" kern="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MRI on shows a ring enhancing mass surrounded by an area of </a:t>
            </a:r>
            <a:r>
              <a:rPr kumimoji="0" lang="en-US" altLang="en-US" sz="2000" b="0" i="0" u="none" strike="noStrike" kern="0" cap="none" spc="0" normalizeH="0" baseline="0" noProof="0" dirty="0" err="1" smtClean="0">
                <a:ln>
                  <a:noFill/>
                </a:ln>
                <a:solidFill>
                  <a:schemeClr val="tx1"/>
                </a:solidFill>
                <a:effectLst/>
                <a:uLnTx/>
                <a:uFillTx/>
                <a:latin typeface="Arial" pitchFamily="34" charset="0"/>
                <a:ea typeface="ヒラギノ角ゴ Pro W3" charset="-128"/>
                <a:cs typeface="Arial" pitchFamily="34" charset="0"/>
              </a:rPr>
              <a:t>hyperintensity</a:t>
            </a:r>
            <a:r>
              <a:rPr kumimoji="0" lang="en-US" altLang="en-US" sz="2000" b="0" i="0" u="none" strike="noStrike" kern="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 a finding consistent with </a:t>
            </a:r>
            <a:r>
              <a:rPr kumimoji="0" lang="en-US" altLang="en-US" sz="2000" b="0" i="0" u="none" strike="noStrike" kern="0" cap="none" spc="0" normalizeH="0" baseline="0" noProof="0" smtClean="0">
                <a:ln>
                  <a:noFill/>
                </a:ln>
                <a:solidFill>
                  <a:schemeClr val="tx1"/>
                </a:solidFill>
                <a:effectLst/>
                <a:uLnTx/>
                <a:uFillTx/>
                <a:latin typeface="Arial" pitchFamily="34" charset="0"/>
                <a:ea typeface="ヒラギノ角ゴ Pro W3" charset="-128"/>
                <a:cs typeface="Arial" pitchFamily="34" charset="0"/>
              </a:rPr>
              <a:t>edema along </a:t>
            </a:r>
            <a:r>
              <a:rPr kumimoji="0" lang="en-US" altLang="en-US" sz="2000" b="0" i="0" u="none" strike="noStrike" kern="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with a mass effect .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p:cNvSpPr>
          <p:nvPr/>
        </p:nvSpPr>
        <p:spPr bwMode="auto">
          <a:xfrm>
            <a:off x="246063" y="20638"/>
            <a:ext cx="8507412" cy="86518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would you do next to get a definitive diagnosis?</a:t>
            </a:r>
          </a:p>
        </p:txBody>
      </p:sp>
      <p:sp>
        <p:nvSpPr>
          <p:cNvPr id="6" name="Rectangle 5"/>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604" name="Slide Number Placeholder 1"/>
          <p:cNvSpPr>
            <a:spLocks noGrp="1"/>
          </p:cNvSpPr>
          <p:nvPr>
            <p:ph type="sldNum" sz="quarter" idx="10"/>
          </p:nvPr>
        </p:nvSpPr>
        <p:spPr>
          <a:noFill/>
        </p:spPr>
        <p:txBody>
          <a:bodyPr/>
          <a:lstStyle/>
          <a:p>
            <a:fld id="{E4B9B647-81C8-46E5-A46F-9214EE57DD65}" type="slidenum">
              <a:rPr lang="en-US" altLang="en-US" smtClean="0"/>
              <a:pPr/>
              <a:t>16</a:t>
            </a:fld>
            <a:endParaRPr lang="en-US" altLang="en-US"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bwMode="auto">
          <a:xfrm>
            <a:off x="671513" y="1406525"/>
            <a:ext cx="7815262" cy="4757738"/>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dirty="0" smtClean="0">
                <a:latin typeface="Arial" pitchFamily="34" charset="0"/>
                <a:cs typeface="Arial" pitchFamily="34" charset="0"/>
                <a:sym typeface="Arial" pitchFamily="34" charset="0"/>
              </a:rPr>
              <a:t>A diagnostic procedure (biopsy) was performed.</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endParaRPr lang="en-US" altLang="en-US" dirty="0" smtClean="0">
              <a:latin typeface="Arial" pitchFamily="34" charset="0"/>
              <a:ea typeface="ヒラギノ角ゴ ProN W3"/>
              <a:cs typeface="ヒラギノ角ゴ ProN W3"/>
              <a:sym typeface="Arial" pitchFamily="34" charset="0"/>
            </a:endParaRP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28" name="Rectangle 1"/>
          <p:cNvSpPr>
            <a:spLocks/>
          </p:cNvSpPr>
          <p:nvPr/>
        </p:nvSpPr>
        <p:spPr bwMode="auto">
          <a:xfrm>
            <a:off x="246063" y="20638"/>
            <a:ext cx="8507412" cy="86518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would you do next to get a definitive diagnosis?</a:t>
            </a:r>
          </a:p>
        </p:txBody>
      </p:sp>
      <p:sp>
        <p:nvSpPr>
          <p:cNvPr id="26629" name="Slide Number Placeholder 1"/>
          <p:cNvSpPr>
            <a:spLocks noGrp="1"/>
          </p:cNvSpPr>
          <p:nvPr>
            <p:ph type="sldNum" sz="quarter" idx="10"/>
          </p:nvPr>
        </p:nvSpPr>
        <p:spPr>
          <a:noFill/>
        </p:spPr>
        <p:txBody>
          <a:bodyPr/>
          <a:lstStyle/>
          <a:p>
            <a:fld id="{E9AAC292-9FB9-4BF8-90FF-9169800AEB2A}" type="slidenum">
              <a:rPr lang="en-US" altLang="en-US" smtClean="0"/>
              <a:pPr/>
              <a:t>17</a:t>
            </a:fld>
            <a:endParaRPr lang="en-US" altLang="en-US"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p:cNvSpPr>
          <p:nvPr/>
        </p:nvSpPr>
        <p:spPr bwMode="auto">
          <a:xfrm>
            <a:off x="414338" y="387350"/>
            <a:ext cx="8326437" cy="196850"/>
          </a:xfrm>
          <a:prstGeom prst="rect">
            <a:avLst/>
          </a:prstGeom>
          <a:noFill/>
          <a:ln w="12700">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 pos="7883525" algn="l"/>
              </a:tabLst>
            </a:pPr>
            <a:r>
              <a:rPr lang="en-US" altLang="en-US" sz="2500">
                <a:solidFill>
                  <a:schemeClr val="bg1"/>
                </a:solidFill>
                <a:latin typeface="Arial Bold" pitchFamily="34" charset="0"/>
                <a:cs typeface="Arial Bold" pitchFamily="34" charset="0"/>
                <a:sym typeface="Arial Bold" pitchFamily="34" charset="0"/>
              </a:rPr>
              <a:t>Biopsy Specimen of the Mass in the Right Frontal Lobe.</a:t>
            </a:r>
          </a:p>
        </p:txBody>
      </p:sp>
      <p:sp>
        <p:nvSpPr>
          <p:cNvPr id="19462" name="Rectangle 7"/>
          <p:cNvSpPr>
            <a:spLocks noGrp="1" noChangeArrowheads="1"/>
          </p:cNvSpPr>
          <p:nvPr>
            <p:ph type="body" idx="1"/>
          </p:nvPr>
        </p:nvSpPr>
        <p:spPr bwMode="auto">
          <a:xfrm>
            <a:off x="671513" y="955675"/>
            <a:ext cx="8120062" cy="5208588"/>
          </a:xfrm>
          <a:ln>
            <a:miter lim="800000"/>
            <a:headEnd/>
            <a:tailEnd/>
          </a:ln>
        </p:spPr>
        <p:txBody>
          <a:bodyPr vert="horz" wrap="square" lIns="0" tIns="0" rIns="0" bIns="0" numCol="1" anchor="t" anchorCtr="0" compatLnSpc="1">
            <a:prstTxWarp prst="textNoShape">
              <a:avLst/>
            </a:prstTxWarp>
          </a:bodyPr>
          <a:lstStyle/>
          <a:p>
            <a:pPr eaLnBrk="1" hangingPunct="1">
              <a:lnSpc>
                <a:spcPct val="92000"/>
              </a:lnSpc>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sz="1800" dirty="0" smtClean="0"/>
              <a:t>What </a:t>
            </a:r>
            <a:r>
              <a:rPr lang="en-US" sz="1800" dirty="0"/>
              <a:t>do you see?</a:t>
            </a:r>
          </a:p>
          <a:p>
            <a:pPr eaLnBrk="1" hangingPunct="1">
              <a:lnSpc>
                <a:spcPct val="92000"/>
              </a:lnSpc>
              <a:tabLst>
                <a:tab pos="657084" algn="l"/>
                <a:tab pos="1314168" algn="l"/>
                <a:tab pos="1971252" algn="l"/>
                <a:tab pos="2628336" algn="l"/>
                <a:tab pos="3285420" algn="l"/>
                <a:tab pos="3942504" algn="l"/>
                <a:tab pos="4599588" algn="l"/>
                <a:tab pos="5256672" algn="l"/>
                <a:tab pos="5913756" algn="l"/>
                <a:tab pos="6570840" algn="l"/>
                <a:tab pos="7227924" algn="l"/>
              </a:tabLst>
              <a:defRPr/>
            </a:pPr>
            <a:endParaRPr lang="en-US" sz="1800" dirty="0" smtClean="0"/>
          </a:p>
          <a:p>
            <a:pPr marL="0" indent="0"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sz="1800" dirty="0">
                <a:hlinkClick r:id="rId3"/>
              </a:rPr>
              <a:t>Smear </a:t>
            </a:r>
            <a:r>
              <a:rPr lang="en-US" sz="1800" dirty="0"/>
              <a:t>	</a:t>
            </a:r>
            <a:r>
              <a:rPr lang="en-US" sz="1800" dirty="0" smtClean="0"/>
              <a:t>(Right click on hyperlink for virtual intraoperative smear)</a:t>
            </a:r>
          </a:p>
          <a:p>
            <a:pPr marL="0" indent="0"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endParaRPr lang="en-US" sz="1800" dirty="0" smtClean="0"/>
          </a:p>
          <a:p>
            <a:pPr marL="0" indent="0"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sz="1800" dirty="0">
                <a:hlinkClick r:id="rId4"/>
              </a:rPr>
              <a:t>H&amp;E </a:t>
            </a:r>
            <a:r>
              <a:rPr lang="en-US" sz="1800" dirty="0" smtClean="0">
                <a:hlinkClick r:id="rId4"/>
              </a:rPr>
              <a:t>slide</a:t>
            </a:r>
            <a:r>
              <a:rPr lang="en-US" sz="1800" dirty="0" smtClean="0"/>
              <a:t> </a:t>
            </a:r>
            <a:r>
              <a:rPr lang="en-US" sz="1800" dirty="0"/>
              <a:t>(Right click on hyperlink for virtual </a:t>
            </a:r>
            <a:r>
              <a:rPr lang="en-US" sz="1800" dirty="0" smtClean="0"/>
              <a:t>permanent/formalin fixed section)</a:t>
            </a:r>
          </a:p>
          <a:p>
            <a:pPr marL="0" indent="0"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sz="1800" dirty="0"/>
              <a:t>	</a:t>
            </a:r>
            <a:endParaRPr lang="en-US" sz="1800" dirty="0" smtClean="0"/>
          </a:p>
          <a:p>
            <a:pPr marL="0" indent="0"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sz="1800" dirty="0"/>
              <a:t>	</a:t>
            </a:r>
          </a:p>
          <a:p>
            <a:pPr eaLnBrk="1" hangingPunct="1">
              <a:lnSpc>
                <a:spcPct val="92000"/>
              </a:lnSpc>
              <a:tabLst>
                <a:tab pos="657084" algn="l"/>
                <a:tab pos="1314168" algn="l"/>
                <a:tab pos="1971252" algn="l"/>
                <a:tab pos="2628336" algn="l"/>
                <a:tab pos="3285420" algn="l"/>
                <a:tab pos="3942504" algn="l"/>
                <a:tab pos="4599588" algn="l"/>
                <a:tab pos="5256672" algn="l"/>
                <a:tab pos="5913756" algn="l"/>
                <a:tab pos="6570840" algn="l"/>
                <a:tab pos="7227924" algn="l"/>
              </a:tabLst>
              <a:defRPr/>
            </a:pPr>
            <a:endParaRPr lang="en-US" sz="1800" dirty="0"/>
          </a:p>
        </p:txBody>
      </p:sp>
      <p:sp>
        <p:nvSpPr>
          <p:cNvPr id="10" name="Rectangle 9"/>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3" name="Slide Number Placeholder 1"/>
          <p:cNvSpPr>
            <a:spLocks noGrp="1"/>
          </p:cNvSpPr>
          <p:nvPr>
            <p:ph type="sldNum" sz="quarter" idx="10"/>
          </p:nvPr>
        </p:nvSpPr>
        <p:spPr>
          <a:noFill/>
        </p:spPr>
        <p:txBody>
          <a:bodyPr/>
          <a:lstStyle/>
          <a:p>
            <a:fld id="{0DB6FCD3-5618-47AC-9B15-EC90F2A16433}" type="slidenum">
              <a:rPr lang="en-US" altLang="en-US" smtClean="0"/>
              <a:pPr/>
              <a:t>18</a:t>
            </a:fld>
            <a:endParaRPr lang="en-US" altLang="en-US"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p:cNvSpPr>
          <p:nvPr/>
        </p:nvSpPr>
        <p:spPr bwMode="auto">
          <a:xfrm>
            <a:off x="414338" y="387350"/>
            <a:ext cx="8326437" cy="196850"/>
          </a:xfrm>
          <a:prstGeom prst="rect">
            <a:avLst/>
          </a:prstGeom>
          <a:noFill/>
          <a:ln w="12700">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 pos="7883525" algn="l"/>
              </a:tabLst>
            </a:pPr>
            <a:r>
              <a:rPr lang="en-US" altLang="en-US" sz="2500">
                <a:solidFill>
                  <a:schemeClr val="bg1"/>
                </a:solidFill>
                <a:latin typeface="Arial Bold" pitchFamily="34" charset="0"/>
                <a:cs typeface="Arial Bold" pitchFamily="34" charset="0"/>
                <a:sym typeface="Arial Bold" pitchFamily="34" charset="0"/>
              </a:rPr>
              <a:t>Biopsy Specimen of the Mass in the Right Frontal Lobe.</a:t>
            </a:r>
          </a:p>
        </p:txBody>
      </p:sp>
      <p:sp>
        <p:nvSpPr>
          <p:cNvPr id="28675" name="Rectangle 7"/>
          <p:cNvSpPr>
            <a:spLocks noGrp="1" noChangeArrowheads="1"/>
          </p:cNvSpPr>
          <p:nvPr>
            <p:ph type="body" idx="1"/>
          </p:nvPr>
        </p:nvSpPr>
        <p:spPr bwMode="auto">
          <a:xfrm>
            <a:off x="671513" y="955675"/>
            <a:ext cx="8120062" cy="5208588"/>
          </a:xfrm>
          <a:noFill/>
          <a:ln>
            <a:miter lim="800000"/>
            <a:headEnd/>
            <a:tailEnd/>
          </a:ln>
        </p:spPr>
        <p:txBody>
          <a:bodyPr vert="horz" wrap="square" lIns="0" tIns="0" rIns="0" bIns="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800" smtClean="0">
                <a:latin typeface="Arial" pitchFamily="34" charset="0"/>
                <a:cs typeface="Arial" pitchFamily="34" charset="0"/>
              </a:rPr>
              <a:t>Examination of a smear revealed acute inflammatory cells, macrophages, and necrotic debris. No tumor cells were found. </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800" smtClean="0">
                <a:latin typeface="Arial" pitchFamily="34" charset="0"/>
                <a:cs typeface="Arial" pitchFamily="34" charset="0"/>
              </a:rPr>
              <a:t>Histologic sections stained with hematoxylin and eosin consisted predominantly of necrotic tissue with a neutrophilic infiltrate. Viable fragments of brain contained granulation tissue. </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800" smtClean="0">
                <a:latin typeface="Arial" pitchFamily="34" charset="0"/>
                <a:cs typeface="Arial" pitchFamily="34" charset="0"/>
              </a:rPr>
              <a:t>There was no evidence of tumor. </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800" smtClean="0">
                <a:latin typeface="Arial" pitchFamily="34" charset="0"/>
                <a:cs typeface="Arial" pitchFamily="34" charset="0"/>
              </a:rPr>
              <a:t>A Gram's stain revealed innumerable gram-positive cocci. </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800" smtClean="0">
                <a:latin typeface="Arial" pitchFamily="34" charset="0"/>
                <a:cs typeface="Arial" pitchFamily="34" charset="0"/>
              </a:rPr>
              <a:t>The findings are those of a brain abscess.</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endParaRPr lang="en-US" altLang="en-US" sz="1800" smtClean="0">
              <a:latin typeface="Arial" pitchFamily="34" charset="0"/>
              <a:cs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endParaRPr lang="en-US" altLang="en-US" sz="1800" smtClean="0">
              <a:latin typeface="Arial" pitchFamily="34" charset="0"/>
              <a:cs typeface="Arial" pitchFamily="34" charset="0"/>
            </a:endParaRPr>
          </a:p>
        </p:txBody>
      </p:sp>
      <p:sp>
        <p:nvSpPr>
          <p:cNvPr id="7" name="Rectangle 6"/>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77" name="Slide Number Placeholder 1"/>
          <p:cNvSpPr>
            <a:spLocks noGrp="1"/>
          </p:cNvSpPr>
          <p:nvPr>
            <p:ph type="sldNum" sz="quarter" idx="10"/>
          </p:nvPr>
        </p:nvSpPr>
        <p:spPr>
          <a:noFill/>
        </p:spPr>
        <p:txBody>
          <a:bodyPr/>
          <a:lstStyle/>
          <a:p>
            <a:fld id="{44C15535-B142-40F6-8B94-2D4584E3C5DA}" type="slidenum">
              <a:rPr lang="en-US" altLang="en-US" smtClean="0"/>
              <a:pPr/>
              <a:t>19</a:t>
            </a:fld>
            <a:endParaRPr lang="en-US" altLang="en-US"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p:cNvSpPr>
          <p:nvPr/>
        </p:nvSpPr>
        <p:spPr bwMode="auto">
          <a:xfrm>
            <a:off x="179388" y="11113"/>
            <a:ext cx="8705850" cy="85566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History</a:t>
            </a:r>
          </a:p>
        </p:txBody>
      </p:sp>
      <p:sp>
        <p:nvSpPr>
          <p:cNvPr id="7171" name="Rectangle 2"/>
          <p:cNvSpPr>
            <a:spLocks noGrp="1" noChangeArrowheads="1"/>
          </p:cNvSpPr>
          <p:nvPr>
            <p:ph type="body" idx="1"/>
          </p:nvPr>
        </p:nvSpPr>
        <p:spPr bwMode="auto">
          <a:xfrm>
            <a:off x="671513" y="1406525"/>
            <a:ext cx="7815262" cy="4757738"/>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The patient had been well until five days earlier, when a right frontal headache developed with radiation to the right eye and right ear</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Her physician prescribed amoxicillin, suspecting sinusitis</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Four days before admission, weakness developed in the left arm, and she began to drop items that she was holding in her left hand</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During the next three days, the weakness worsened</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On the day of admission, she awoke with weakness in the left leg; at one point, she fell from a chair and was unable to rise or walk. </a:t>
            </a:r>
            <a:endParaRPr lang="en-US" altLang="en-US" sz="2000" smtClean="0">
              <a:latin typeface="Arial" pitchFamily="34" charset="0"/>
              <a:ea typeface="ヒラギノ角ゴ ProN W3"/>
              <a:cs typeface="ヒラギノ角ゴ ProN W3"/>
              <a:sym typeface="Arial" pitchFamily="34" charset="0"/>
            </a:endParaRPr>
          </a:p>
        </p:txBody>
      </p:sp>
      <p:sp>
        <p:nvSpPr>
          <p:cNvPr id="2" name="Rectangle 1"/>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3" name="Slide Number Placeholder 2"/>
          <p:cNvSpPr>
            <a:spLocks noGrp="1"/>
          </p:cNvSpPr>
          <p:nvPr>
            <p:ph type="sldNum" sz="quarter" idx="10"/>
          </p:nvPr>
        </p:nvSpPr>
        <p:spPr>
          <a:noFill/>
        </p:spPr>
        <p:txBody>
          <a:bodyPr/>
          <a:lstStyle/>
          <a:p>
            <a:fld id="{88D42F10-87EA-4FBE-8D9C-53C1EB3FC20C}" type="slidenum">
              <a:rPr lang="en-US" altLang="en-US" smtClean="0"/>
              <a:pPr/>
              <a:t>2</a:t>
            </a:fld>
            <a:endParaRPr lang="en-US" altLang="en-US"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p:cNvSpPr>
          <p:nvPr/>
        </p:nvSpPr>
        <p:spPr bwMode="auto">
          <a:xfrm>
            <a:off x="207963" y="11113"/>
            <a:ext cx="8677275" cy="89376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Discussion</a:t>
            </a:r>
          </a:p>
        </p:txBody>
      </p:sp>
      <p:sp>
        <p:nvSpPr>
          <p:cNvPr id="29699" name="Rectangle 2"/>
          <p:cNvSpPr>
            <a:spLocks noGrp="1" noChangeArrowheads="1"/>
          </p:cNvSpPr>
          <p:nvPr>
            <p:ph type="body" idx="1"/>
          </p:nvPr>
        </p:nvSpPr>
        <p:spPr bwMode="auto">
          <a:xfrm>
            <a:off x="357188" y="977900"/>
            <a:ext cx="7815262" cy="4757738"/>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The differential diagnosis in this case includes a brain abscess and a cystic neoplasm. </a:t>
            </a:r>
            <a:endParaRPr lang="en-US" altLang="en-US" sz="2000" smtClean="0">
              <a:latin typeface="Arial" pitchFamily="34" charset="0"/>
              <a:ea typeface="ヒラギノ角ゴ ProN W3"/>
              <a:cs typeface="ヒラギノ角ゴ ProN W3"/>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The imaging characteristics, particularly the presence of a central core of restricted diffusion within the lesion, point convincingly to a cerebral abscess. Possible sources of infection are suggested by the patient's several bouts of sinusitis and the recent filling of several dental cavities. Because there is no current evidence of sinusitis, an odontogenic source is more likely. </a:t>
            </a:r>
            <a:endParaRPr lang="en-US" altLang="en-US" sz="2000" smtClean="0">
              <a:latin typeface="Arial" pitchFamily="34" charset="0"/>
              <a:ea typeface="ヒラギノ角ゴ ProN W3"/>
              <a:cs typeface="ヒラギノ角ゴ ProN W3"/>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The likely organisms include one or more of the following: streptococcus (Streptococcus milleri being the most common), bacteroides, haemophilus, prevotella, and fusobacterium.</a:t>
            </a:r>
            <a:endParaRPr lang="en-US" altLang="en-US" sz="2000" smtClean="0">
              <a:latin typeface="Arial" pitchFamily="34" charset="0"/>
              <a:ea typeface="ヒラギノ角ゴ ProN W3"/>
              <a:cs typeface="ヒラギノ角ゴ ProN W3"/>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The next step in this case should be image-guided, stereotactic needle aspiration of the contents of the lesion. This procedure is both diagnostic and therapeutic. The analysis and culture of the contents would confirm the diagnosis and allow tailoring of the antibiotic regimen. Drainage of the contents would decrease the infectious burden.</a:t>
            </a:r>
            <a:endParaRPr lang="en-US" altLang="en-US" sz="2000" smtClean="0">
              <a:latin typeface="Arial" pitchFamily="34" charset="0"/>
              <a:ea typeface="ヒラギノ角ゴ ProN W3"/>
              <a:cs typeface="ヒラギノ角ゴ ProN W3"/>
              <a:sym typeface="Arial" pitchFamily="34" charset="0"/>
            </a:endParaRP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1" name="Slide Number Placeholder 1"/>
          <p:cNvSpPr>
            <a:spLocks noGrp="1"/>
          </p:cNvSpPr>
          <p:nvPr>
            <p:ph type="sldNum" sz="quarter" idx="10"/>
          </p:nvPr>
        </p:nvSpPr>
        <p:spPr>
          <a:noFill/>
        </p:spPr>
        <p:txBody>
          <a:bodyPr/>
          <a:lstStyle/>
          <a:p>
            <a:fld id="{71AD2A54-A2AD-481B-A99A-5D0896A38F44}" type="slidenum">
              <a:rPr lang="en-US" altLang="en-US" smtClean="0"/>
              <a:pPr/>
              <a:t>20</a:t>
            </a:fld>
            <a:endParaRPr lang="en-US" altLang="en-US"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4"/>
          <p:cNvPicPr>
            <a:picLocks noChangeArrowheads="1"/>
          </p:cNvPicPr>
          <p:nvPr/>
        </p:nvPicPr>
        <p:blipFill>
          <a:blip r:embed="rId2" cstate="print"/>
          <a:srcRect/>
          <a:stretch>
            <a:fillRect/>
          </a:stretch>
        </p:blipFill>
        <p:spPr bwMode="auto">
          <a:xfrm>
            <a:off x="2905786" y="1011411"/>
            <a:ext cx="3342519" cy="4829415"/>
          </a:xfrm>
          <a:prstGeom prst="rect">
            <a:avLst/>
          </a:prstGeom>
          <a:no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0723" name="Rectangle 5"/>
          <p:cNvSpPr>
            <a:spLocks/>
          </p:cNvSpPr>
          <p:nvPr/>
        </p:nvSpPr>
        <p:spPr bwMode="auto">
          <a:xfrm>
            <a:off x="414338" y="387350"/>
            <a:ext cx="8326437" cy="196850"/>
          </a:xfrm>
          <a:prstGeom prst="rect">
            <a:avLst/>
          </a:prstGeom>
          <a:noFill/>
          <a:ln w="12700">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 pos="7883525" algn="l"/>
              </a:tabLst>
            </a:pPr>
            <a:r>
              <a:rPr lang="en-US" altLang="en-US" sz="2500">
                <a:solidFill>
                  <a:schemeClr val="bg1"/>
                </a:solidFill>
                <a:latin typeface="Arial Bold" pitchFamily="34" charset="0"/>
                <a:cs typeface="Arial Bold" pitchFamily="34" charset="0"/>
                <a:sym typeface="Arial Bold" pitchFamily="34" charset="0"/>
              </a:rPr>
              <a:t>Differential Diagnosis of Ring-Enhancing Brain Lesions.</a:t>
            </a:r>
          </a:p>
        </p:txBody>
      </p:sp>
      <p:sp>
        <p:nvSpPr>
          <p:cNvPr id="30724" name="Rectangle 6"/>
          <p:cNvSpPr>
            <a:spLocks/>
          </p:cNvSpPr>
          <p:nvPr/>
        </p:nvSpPr>
        <p:spPr bwMode="auto">
          <a:xfrm>
            <a:off x="2462213" y="5840413"/>
            <a:ext cx="4229100" cy="323850"/>
          </a:xfrm>
          <a:prstGeom prst="rect">
            <a:avLst/>
          </a:prstGeom>
          <a:noFill/>
          <a:ln w="12700">
            <a:noFill/>
            <a:miter lim="800000"/>
            <a:headEnd/>
            <a:tailEnd/>
          </a:ln>
        </p:spPr>
        <p:txBody>
          <a:bodyPr lIns="0" tIns="0" rIns="0" bIns="0" anchor="ctr"/>
          <a:lstStyle/>
          <a:p>
            <a:pPr algn="ctr">
              <a:lnSpc>
                <a:spcPct val="93000"/>
              </a:lnSpc>
              <a:tabLst>
                <a:tab pos="655638" algn="l"/>
                <a:tab pos="1312863" algn="l"/>
                <a:tab pos="1970088" algn="l"/>
                <a:tab pos="2627313" algn="l"/>
                <a:tab pos="3284538" algn="l"/>
                <a:tab pos="3319463" algn="l"/>
              </a:tabLst>
            </a:pPr>
            <a:r>
              <a:rPr lang="en-US" altLang="en-US" sz="1100">
                <a:solidFill>
                  <a:schemeClr val="tx1"/>
                </a:solidFill>
                <a:latin typeface="Arial Bold" pitchFamily="34" charset="0"/>
                <a:cs typeface="Arial Bold" pitchFamily="34" charset="0"/>
                <a:sym typeface="Arial Bold" pitchFamily="34" charset="0"/>
              </a:rPr>
              <a:t>Friedlander RM et al. N Engl J Med 2003;348:2125-2132.</a:t>
            </a:r>
          </a:p>
        </p:txBody>
      </p:sp>
      <p:sp>
        <p:nvSpPr>
          <p:cNvPr id="8" name="Rectangle 7"/>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6" name="Slide Number Placeholder 1"/>
          <p:cNvSpPr>
            <a:spLocks noGrp="1"/>
          </p:cNvSpPr>
          <p:nvPr>
            <p:ph type="sldNum" sz="quarter" idx="10"/>
          </p:nvPr>
        </p:nvSpPr>
        <p:spPr>
          <a:noFill/>
        </p:spPr>
        <p:txBody>
          <a:bodyPr/>
          <a:lstStyle/>
          <a:p>
            <a:fld id="{EE3B5F5C-83C4-43D0-A9E7-E4866174D37D}" type="slidenum">
              <a:rPr lang="en-US" altLang="en-US" smtClean="0"/>
              <a:pPr/>
              <a:t>21</a:t>
            </a:fld>
            <a:endParaRPr lang="en-US" altLang="en-US"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p:cNvSpPr>
          <p:nvPr/>
        </p:nvSpPr>
        <p:spPr bwMode="auto">
          <a:xfrm>
            <a:off x="173038" y="20638"/>
            <a:ext cx="8666162" cy="86518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more do you want to know?</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96" name="Slide Number Placeholder 1"/>
          <p:cNvSpPr>
            <a:spLocks noGrp="1"/>
          </p:cNvSpPr>
          <p:nvPr>
            <p:ph type="sldNum" sz="quarter" idx="10"/>
          </p:nvPr>
        </p:nvSpPr>
        <p:spPr>
          <a:noFill/>
        </p:spPr>
        <p:txBody>
          <a:bodyPr/>
          <a:lstStyle/>
          <a:p>
            <a:fld id="{AFA8AE41-844B-40C5-87E1-057486CBAABE}" type="slidenum">
              <a:rPr lang="en-US" altLang="en-US" smtClean="0"/>
              <a:pPr/>
              <a:t>3</a:t>
            </a:fld>
            <a:endParaRPr lang="en-US" altLang="en-US"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p:cNvSpPr>
          <p:nvPr/>
        </p:nvSpPr>
        <p:spPr bwMode="auto">
          <a:xfrm>
            <a:off x="207963" y="30163"/>
            <a:ext cx="8677275" cy="87471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History</a:t>
            </a:r>
          </a:p>
        </p:txBody>
      </p:sp>
      <p:sp>
        <p:nvSpPr>
          <p:cNvPr id="9219" name="Rectangle 2"/>
          <p:cNvSpPr>
            <a:spLocks noGrp="1" noChangeArrowheads="1"/>
          </p:cNvSpPr>
          <p:nvPr>
            <p:ph type="body" idx="1"/>
          </p:nvPr>
        </p:nvSpPr>
        <p:spPr bwMode="auto">
          <a:xfrm>
            <a:off x="495300" y="1057275"/>
            <a:ext cx="8181975" cy="5276850"/>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Past medical history</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There was a history of similar headaches associated with sinusitis</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These headaches had usually been accompanied by rhinorrhea, which was absent on this occasion</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Her family had noted increasing somnolence during recent days but had observed no confusion or other neurologic symptoms except for the left hemiparesis</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She was in excellent health</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Four dental cavities had been filled during the preceding two weeks </a:t>
            </a:r>
            <a:endParaRPr lang="en-US" altLang="en-US" sz="1600" dirty="0" smtClean="0">
              <a:latin typeface="Arial" pitchFamily="34" charset="0"/>
              <a:ea typeface="ヒラギノ角ゴ ProN W3"/>
              <a:cs typeface="ヒラギノ角ゴ ProN W3"/>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Social History</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Noncontributory</a:t>
            </a:r>
            <a:endParaRPr lang="en-US" altLang="en-US" sz="1600" dirty="0" smtClean="0">
              <a:latin typeface="Arial" pitchFamily="34" charset="0"/>
              <a:cs typeface="Arial" pitchFamily="34" charset="0"/>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Family History</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800" dirty="0" smtClean="0">
                <a:latin typeface="Arial" pitchFamily="34" charset="0"/>
                <a:cs typeface="Arial" pitchFamily="34" charset="0"/>
                <a:sym typeface="Arial" pitchFamily="34" charset="0"/>
              </a:rPr>
              <a:t>Noncontributory</a:t>
            </a:r>
            <a:r>
              <a:rPr lang="en-US" altLang="en-US" dirty="0" smtClean="0">
                <a:latin typeface="Arial" pitchFamily="34" charset="0"/>
                <a:cs typeface="Arial" pitchFamily="34" charset="0"/>
                <a:sym typeface="Arial" pitchFamily="34" charset="0"/>
              </a:rPr>
              <a:t> </a:t>
            </a:r>
            <a:endParaRPr lang="en-US" altLang="en-US" dirty="0" smtClean="0">
              <a:latin typeface="Arial" pitchFamily="34" charset="0"/>
              <a:ea typeface="ヒラギノ角ゴ ProN W3"/>
              <a:cs typeface="ヒラギノ角ゴ ProN W3"/>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Medications </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No regular medications</a:t>
            </a:r>
            <a:endParaRPr lang="en-US" altLang="en-US" sz="1600" dirty="0" smtClean="0">
              <a:latin typeface="Arial" pitchFamily="34" charset="0"/>
              <a:ea typeface="ヒラギノ角ゴ ProN W3"/>
              <a:cs typeface="ヒラギノ角ゴ ProN W3"/>
              <a:sym typeface="Arial" pitchFamily="34" charset="0"/>
            </a:endParaRP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dirty="0" smtClean="0">
                <a:latin typeface="Arial" pitchFamily="34" charset="0"/>
                <a:cs typeface="Arial" pitchFamily="34" charset="0"/>
                <a:sym typeface="Arial" pitchFamily="34" charset="0"/>
              </a:rPr>
              <a:t>Allergies</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dirty="0" smtClean="0">
                <a:latin typeface="Arial" pitchFamily="34" charset="0"/>
                <a:cs typeface="Arial" pitchFamily="34" charset="0"/>
                <a:sym typeface="Arial" pitchFamily="34" charset="0"/>
              </a:rPr>
              <a:t>None</a:t>
            </a:r>
            <a:endParaRPr lang="en-US" altLang="en-US" sz="1600" dirty="0" smtClean="0">
              <a:latin typeface="Arial" pitchFamily="34" charset="0"/>
              <a:ea typeface="ヒラギノ角ゴ ProN W3"/>
              <a:cs typeface="ヒラギノ角ゴ ProN W3"/>
              <a:sym typeface="Arial" pitchFamily="34" charset="0"/>
            </a:endParaRP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1" name="Slide Number Placeholder 1"/>
          <p:cNvSpPr>
            <a:spLocks noGrp="1"/>
          </p:cNvSpPr>
          <p:nvPr>
            <p:ph type="sldNum" sz="quarter" idx="10"/>
          </p:nvPr>
        </p:nvSpPr>
        <p:spPr>
          <a:noFill/>
        </p:spPr>
        <p:txBody>
          <a:bodyPr/>
          <a:lstStyle/>
          <a:p>
            <a:fld id="{FC735BAA-1EC6-4ED8-9B1B-263A8C22E942}" type="slidenum">
              <a:rPr lang="en-US" altLang="en-US" smtClean="0"/>
              <a:pPr/>
              <a:t>4</a:t>
            </a:fld>
            <a:endParaRPr lang="en-US" altLang="en-US"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p:cNvSpPr>
          <p:nvPr/>
        </p:nvSpPr>
        <p:spPr bwMode="auto">
          <a:xfrm>
            <a:off x="173038" y="11113"/>
            <a:ext cx="8628062" cy="88423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do you want to do now?</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4" name="Slide Number Placeholder 1"/>
          <p:cNvSpPr>
            <a:spLocks noGrp="1"/>
          </p:cNvSpPr>
          <p:nvPr>
            <p:ph type="sldNum" sz="quarter" idx="10"/>
          </p:nvPr>
        </p:nvSpPr>
        <p:spPr>
          <a:noFill/>
        </p:spPr>
        <p:txBody>
          <a:bodyPr/>
          <a:lstStyle/>
          <a:p>
            <a:fld id="{6036EF0A-F3EC-41DA-A96E-18C03CB769EC}" type="slidenum">
              <a:rPr lang="en-US" altLang="en-US" smtClean="0"/>
              <a:pPr/>
              <a:t>5</a:t>
            </a:fld>
            <a:endParaRPr lang="en-US" altLang="en-US" smtClean="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p:cNvSpPr>
          <p:nvPr/>
        </p:nvSpPr>
        <p:spPr bwMode="auto">
          <a:xfrm>
            <a:off x="188913" y="30163"/>
            <a:ext cx="8564562" cy="85566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Physical Exam</a:t>
            </a:r>
          </a:p>
        </p:txBody>
      </p:sp>
      <p:sp>
        <p:nvSpPr>
          <p:cNvPr id="11267" name="Rectangle 2"/>
          <p:cNvSpPr>
            <a:spLocks noGrp="1" noChangeArrowheads="1"/>
          </p:cNvSpPr>
          <p:nvPr>
            <p:ph type="body" idx="1"/>
          </p:nvPr>
        </p:nvSpPr>
        <p:spPr bwMode="auto">
          <a:xfrm>
            <a:off x="671513" y="990600"/>
            <a:ext cx="7815262" cy="5173663"/>
          </a:xfrm>
          <a:noFill/>
          <a:ln>
            <a:miter lim="800000"/>
            <a:headEnd/>
            <a:tailEnd/>
          </a:ln>
        </p:spPr>
        <p:txBody>
          <a:bodyPr vert="horz" wrap="square" lIns="83000" tIns="41500" rIns="83000" bIns="41500" numCol="1" anchor="t" anchorCtr="0" compatLnSpc="1">
            <a:prstTxWarp prst="textNoShape">
              <a:avLst/>
            </a:prstTxWarp>
          </a:bodyPr>
          <a:lstStyle/>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Vitals</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smtClean="0">
                <a:latin typeface="Arial" pitchFamily="34" charset="0"/>
                <a:cs typeface="Arial" pitchFamily="34" charset="0"/>
                <a:sym typeface="Arial" pitchFamily="34" charset="0"/>
              </a:rPr>
              <a:t>Temperature = 36.8°C, Pulse = 65 beats per minute, Respiratory rate = 16 breaths per minute, Blood pressure = 125/80 mm Hg</a:t>
            </a:r>
          </a:p>
          <a:p>
            <a:pPr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000" smtClean="0">
                <a:latin typeface="Arial" pitchFamily="34" charset="0"/>
                <a:cs typeface="Arial" pitchFamily="34" charset="0"/>
                <a:sym typeface="Arial" pitchFamily="34" charset="0"/>
              </a:rPr>
              <a:t>Physical examination</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smtClean="0">
                <a:latin typeface="Arial" pitchFamily="34" charset="0"/>
                <a:cs typeface="Arial" pitchFamily="34" charset="0"/>
                <a:sym typeface="Arial" pitchFamily="34" charset="0"/>
              </a:rPr>
              <a:t>Well appear with no acute distress</a:t>
            </a: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smtClean="0">
                <a:latin typeface="Arial" pitchFamily="34" charset="0"/>
                <a:cs typeface="Arial" pitchFamily="34" charset="0"/>
                <a:sym typeface="Arial" pitchFamily="34" charset="0"/>
              </a:rPr>
              <a:t>General examination were unremarkable and no cardiac abnormality was detected</a:t>
            </a:r>
            <a:endParaRPr lang="en-US" altLang="en-US" smtClean="0">
              <a:latin typeface="Arial" pitchFamily="34" charset="0"/>
              <a:cs typeface="Arial" pitchFamily="34" charset="0"/>
              <a:sym typeface="Arial" pitchFamily="34" charset="0"/>
            </a:endParaRPr>
          </a:p>
          <a:p>
            <a:pPr lvl="1"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smtClean="0">
                <a:latin typeface="Arial" pitchFamily="34" charset="0"/>
                <a:cs typeface="Arial" pitchFamily="34" charset="0"/>
                <a:sym typeface="Arial" pitchFamily="34" charset="0"/>
              </a:rPr>
              <a:t>Neurologic examination</a:t>
            </a:r>
          </a:p>
          <a:p>
            <a:pPr lvl="2"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smtClean="0">
                <a:latin typeface="Arial" pitchFamily="34" charset="0"/>
                <a:ea typeface="ＭＳ Ｐゴシック" pitchFamily="34" charset="-128"/>
                <a:cs typeface="Arial" pitchFamily="34" charset="0"/>
                <a:sym typeface="Arial" pitchFamily="34" charset="0"/>
              </a:rPr>
              <a:t>Sleepy but alert and oriented, with fluent speech. Both pupils were 3 mm in diameter and constricted to 2 mm on exposure to light. Extraocular movements and the visual fields were intact</a:t>
            </a:r>
          </a:p>
          <a:p>
            <a:pPr lvl="2" eaLnBrk="1" hangingPunct="1">
              <a:lnSpc>
                <a:spcPct val="92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1600" smtClean="0">
                <a:latin typeface="Arial" pitchFamily="34" charset="0"/>
                <a:ea typeface="ＭＳ Ｐゴシック" pitchFamily="34" charset="-128"/>
                <a:cs typeface="Arial" pitchFamily="34" charset="0"/>
                <a:sym typeface="Arial" pitchFamily="34" charset="0"/>
              </a:rPr>
              <a:t>Weakness in the central area of the left side of the face was noted. Strength was 4/5 in the left deltoid, biceps, triceps, and forearm and hand grip muscles and in the interosseous, iliopsoas, quadriceps, hamstring, soleus, and gastrocnemius muscles and was 5/5 in the same muscles on the right side. There was no pronator drift of the outstretched arms. The sensation of a light touch was preserved. The deep-tendon reflexes were ++ bilaterally, and the plantar responses were flexor.</a:t>
            </a:r>
            <a:endParaRPr lang="en-US" altLang="en-US" sz="1600" smtClean="0">
              <a:latin typeface="Arial" pitchFamily="34" charset="0"/>
              <a:ea typeface="ヒラギノ角ゴ ProN W3"/>
              <a:cs typeface="ヒラギノ角ゴ ProN W3"/>
              <a:sym typeface="Arial" pitchFamily="34" charset="0"/>
            </a:endParaRP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9" name="Slide Number Placeholder 1"/>
          <p:cNvSpPr>
            <a:spLocks noGrp="1"/>
          </p:cNvSpPr>
          <p:nvPr>
            <p:ph type="sldNum" sz="quarter" idx="10"/>
          </p:nvPr>
        </p:nvSpPr>
        <p:spPr>
          <a:noFill/>
        </p:spPr>
        <p:txBody>
          <a:bodyPr/>
          <a:lstStyle/>
          <a:p>
            <a:fld id="{CE749162-5532-4B1C-96D6-870867A5A8B3}" type="slidenum">
              <a:rPr lang="en-US" altLang="en-US" smtClean="0"/>
              <a:pPr/>
              <a:t>6</a:t>
            </a:fld>
            <a:endParaRPr lang="en-US" altLang="en-US"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p:cNvSpPr>
          <p:nvPr/>
        </p:nvSpPr>
        <p:spPr bwMode="auto">
          <a:xfrm>
            <a:off x="284163" y="20638"/>
            <a:ext cx="8488362" cy="84613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is your differential?</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2" name="Slide Number Placeholder 1"/>
          <p:cNvSpPr>
            <a:spLocks noGrp="1"/>
          </p:cNvSpPr>
          <p:nvPr>
            <p:ph type="sldNum" sz="quarter" idx="10"/>
          </p:nvPr>
        </p:nvSpPr>
        <p:spPr>
          <a:noFill/>
        </p:spPr>
        <p:txBody>
          <a:bodyPr/>
          <a:lstStyle/>
          <a:p>
            <a:fld id="{4B2BCD1C-BFF9-4461-81CC-6342F4F6076E}" type="slidenum">
              <a:rPr lang="en-US" altLang="en-US" smtClean="0"/>
              <a:pPr/>
              <a:t>7</a:t>
            </a:fld>
            <a:endParaRPr lang="en-US" altLang="en-US"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p:cNvSpPr>
          <p:nvPr/>
        </p:nvSpPr>
        <p:spPr bwMode="auto">
          <a:xfrm>
            <a:off x="284163" y="20638"/>
            <a:ext cx="8488362" cy="846137"/>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is your broad differential?</a:t>
            </a:r>
          </a:p>
        </p:txBody>
      </p:sp>
      <p:sp>
        <p:nvSpPr>
          <p:cNvPr id="8195" name="Rectangle 2"/>
          <p:cNvSpPr>
            <a:spLocks noGrp="1" noChangeArrowheads="1"/>
          </p:cNvSpPr>
          <p:nvPr>
            <p:ph type="body" idx="1"/>
          </p:nvPr>
        </p:nvSpPr>
        <p:spPr>
          <a:xfrm>
            <a:off x="471488" y="1054100"/>
            <a:ext cx="8196262" cy="5375275"/>
          </a:xfrm>
        </p:spPr>
        <p:txBody>
          <a:bodyPr lIns="83000" tIns="41500" rIns="83000" bIns="41500"/>
          <a:lstStyle/>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u="sng" dirty="0" smtClean="0">
                <a:latin typeface="Arial" charset="0"/>
                <a:ea typeface="ヒラギノ角ゴ ProN W3" charset="0"/>
                <a:cs typeface="ヒラギノ角ゴ ProN W3" charset="0"/>
                <a:sym typeface="Arial" charset="0"/>
              </a:rPr>
              <a:t>VITAMIN </a:t>
            </a:r>
            <a:r>
              <a:rPr lang="en-US" u="sng" dirty="0" err="1" smtClean="0">
                <a:latin typeface="Arial" charset="0"/>
                <a:ea typeface="ヒラギノ角ゴ ProN W3" charset="0"/>
                <a:cs typeface="ヒラギノ角ゴ ProN W3" charset="0"/>
                <a:sym typeface="Arial" charset="0"/>
              </a:rPr>
              <a:t>ACDE</a:t>
            </a:r>
            <a:r>
              <a:rPr lang="en-US" u="sng" dirty="0" smtClean="0">
                <a:latin typeface="Arial" charset="0"/>
                <a:ea typeface="ヒラギノ角ゴ ProN W3" charset="0"/>
                <a:cs typeface="ヒラギノ角ゴ ProN W3" charset="0"/>
                <a:sym typeface="Arial" charset="0"/>
              </a:rPr>
              <a:t>:  basic algorithm for differential diagnosis</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Vascular</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Inflammatory</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Trauma/Toxic</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Autoimmune</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Metabolic/Medication</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Infection</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Neoplastic</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Acquired</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Congenital</a:t>
            </a: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Degenerative</a:t>
            </a:r>
            <a:endParaRPr lang="en-US" dirty="0">
              <a:latin typeface="Arial" charset="0"/>
              <a:ea typeface="ヒラギノ角ゴ ProN W3" charset="0"/>
              <a:cs typeface="ヒラギノ角ゴ ProN W3" charset="0"/>
              <a:sym typeface="Arial" charset="0"/>
            </a:endParaRPr>
          </a:p>
          <a:p>
            <a:pPr marL="0" indent="0" algn="ctr" eaLnBrk="1" hangingPunct="1">
              <a:lnSpc>
                <a:spcPct val="92000"/>
              </a:lnSpc>
              <a:buFontTx/>
              <a:buNone/>
              <a:tabLst>
                <a:tab pos="657084" algn="l"/>
                <a:tab pos="1314168" algn="l"/>
                <a:tab pos="1971252" algn="l"/>
                <a:tab pos="2628336" algn="l"/>
                <a:tab pos="3285420" algn="l"/>
                <a:tab pos="3942504" algn="l"/>
                <a:tab pos="4599588" algn="l"/>
                <a:tab pos="5256672" algn="l"/>
                <a:tab pos="5913756" algn="l"/>
                <a:tab pos="6570840" algn="l"/>
                <a:tab pos="7227924" algn="l"/>
              </a:tabLst>
              <a:defRPr/>
            </a:pPr>
            <a:r>
              <a:rPr lang="en-US" dirty="0" smtClean="0">
                <a:latin typeface="Arial" charset="0"/>
                <a:ea typeface="ヒラギノ角ゴ ProN W3" charset="0"/>
                <a:cs typeface="ヒラギノ角ゴ ProN W3" charset="0"/>
                <a:sym typeface="Arial" charset="0"/>
              </a:rPr>
              <a:t>Endocrine</a:t>
            </a:r>
            <a:endParaRPr lang="en-US" dirty="0">
              <a:latin typeface="Arial" charset="0"/>
              <a:ea typeface="ヒラギノ角ゴ ProN W3" charset="0"/>
              <a:cs typeface="ヒラギノ角ゴ ProN W3" charset="0"/>
              <a:sym typeface="Arial" charset="0"/>
            </a:endParaRPr>
          </a:p>
          <a:p>
            <a:pPr eaLnBrk="1" hangingPunct="1">
              <a:lnSpc>
                <a:spcPct val="92000"/>
              </a:lnSpc>
              <a:tabLst>
                <a:tab pos="657084" algn="l"/>
                <a:tab pos="1314168" algn="l"/>
                <a:tab pos="1971252" algn="l"/>
                <a:tab pos="2628336" algn="l"/>
                <a:tab pos="3285420" algn="l"/>
                <a:tab pos="3942504" algn="l"/>
                <a:tab pos="4599588" algn="l"/>
                <a:tab pos="5256672" algn="l"/>
                <a:tab pos="5913756" algn="l"/>
                <a:tab pos="6570840" algn="l"/>
                <a:tab pos="7227924" algn="l"/>
              </a:tabLst>
              <a:defRPr/>
            </a:pPr>
            <a:endParaRPr lang="en-US" dirty="0" smtClean="0">
              <a:latin typeface="Arial" charset="0"/>
              <a:ea typeface="ヒラギノ角ゴ ProN W3" charset="0"/>
              <a:cs typeface="ヒラギノ角ゴ ProN W3" charset="0"/>
              <a:sym typeface="Arial" charset="0"/>
            </a:endParaRPr>
          </a:p>
        </p:txBody>
      </p:sp>
      <p:sp>
        <p:nvSpPr>
          <p:cNvPr id="5" name="Rectangle 4"/>
          <p:cNvSpPr/>
          <p:nvPr/>
        </p:nvSpPr>
        <p:spPr>
          <a:xfrm>
            <a:off x="7029450" y="6096000"/>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Slide Number Placeholder 1"/>
          <p:cNvSpPr>
            <a:spLocks noGrp="1"/>
          </p:cNvSpPr>
          <p:nvPr>
            <p:ph type="sldNum" sz="quarter" idx="10"/>
          </p:nvPr>
        </p:nvSpPr>
        <p:spPr>
          <a:noFill/>
        </p:spPr>
        <p:txBody>
          <a:bodyPr/>
          <a:lstStyle/>
          <a:p>
            <a:fld id="{F25376AC-1912-42D9-8861-55C33A3C9638}" type="slidenum">
              <a:rPr lang="en-US" altLang="en-US" smtClean="0"/>
              <a:pPr/>
              <a:t>8</a:t>
            </a:fld>
            <a:endParaRPr lang="en-US" altLang="en-US"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p:cNvSpPr>
          <p:nvPr/>
        </p:nvSpPr>
        <p:spPr bwMode="auto">
          <a:xfrm>
            <a:off x="173038" y="39688"/>
            <a:ext cx="8589962" cy="836612"/>
          </a:xfrm>
          <a:prstGeom prst="rect">
            <a:avLst/>
          </a:prstGeom>
          <a:noFill/>
          <a:ln w="9525">
            <a:noFill/>
            <a:miter lim="800000"/>
            <a:headEnd/>
            <a:tailEnd/>
          </a:ln>
        </p:spPr>
        <p:txBody>
          <a:bodyPr lIns="0" tIns="0" rIns="0" bIns="0" anchor="ctr"/>
          <a:lstStyle/>
          <a:p>
            <a:pPr>
              <a:lnSpc>
                <a:spcPct val="97000"/>
              </a:lnSpc>
              <a:tabLst>
                <a:tab pos="655638" algn="l"/>
                <a:tab pos="1312863" algn="l"/>
                <a:tab pos="1970088" algn="l"/>
                <a:tab pos="2627313" algn="l"/>
                <a:tab pos="3284538" algn="l"/>
                <a:tab pos="3941763" algn="l"/>
                <a:tab pos="4598988" algn="l"/>
                <a:tab pos="5256213" algn="l"/>
                <a:tab pos="5913438" algn="l"/>
                <a:tab pos="6570663" algn="l"/>
                <a:tab pos="7227888" algn="l"/>
              </a:tabLst>
            </a:pPr>
            <a:r>
              <a:rPr lang="en-US" altLang="en-US" sz="2500">
                <a:solidFill>
                  <a:srgbClr val="FFFFFF"/>
                </a:solidFill>
                <a:latin typeface="Arial Bold" pitchFamily="34" charset="0"/>
                <a:cs typeface="Arial Bold" pitchFamily="34" charset="0"/>
                <a:sym typeface="Arial Bold" pitchFamily="34" charset="0"/>
              </a:rPr>
              <a:t>What do you want to do now…tests to order?</a:t>
            </a:r>
          </a:p>
        </p:txBody>
      </p:sp>
      <p:sp>
        <p:nvSpPr>
          <p:cNvPr id="5" name="Rectangle 4"/>
          <p:cNvSpPr/>
          <p:nvPr/>
        </p:nvSpPr>
        <p:spPr>
          <a:xfrm>
            <a:off x="7029450" y="6086475"/>
            <a:ext cx="1924050"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0" name="Slide Number Placeholder 1"/>
          <p:cNvSpPr>
            <a:spLocks noGrp="1"/>
          </p:cNvSpPr>
          <p:nvPr>
            <p:ph type="sldNum" sz="quarter" idx="10"/>
          </p:nvPr>
        </p:nvSpPr>
        <p:spPr>
          <a:noFill/>
        </p:spPr>
        <p:txBody>
          <a:bodyPr/>
          <a:lstStyle/>
          <a:p>
            <a:fld id="{4E174D33-9C91-478C-91D1-B666D5DACACF}" type="slidenum">
              <a:rPr lang="en-US" altLang="en-US" smtClean="0"/>
              <a:pPr/>
              <a:t>9</a:t>
            </a:fld>
            <a:endParaRPr lang="en-US" altLang="en-US"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UPMC">
      <a:dk1>
        <a:srgbClr val="000000"/>
      </a:dk1>
      <a:lt1>
        <a:srgbClr val="FFFFFF"/>
      </a:lt1>
      <a:dk2>
        <a:srgbClr val="000000"/>
      </a:dk2>
      <a:lt2>
        <a:srgbClr val="808080"/>
      </a:lt2>
      <a:accent1>
        <a:srgbClr val="00235A"/>
      </a:accent1>
      <a:accent2>
        <a:srgbClr val="3E73BE"/>
      </a:accent2>
      <a:accent3>
        <a:srgbClr val="661400"/>
      </a:accent3>
      <a:accent4>
        <a:srgbClr val="A94300"/>
      </a:accent4>
      <a:accent5>
        <a:srgbClr val="D28E00"/>
      </a:accent5>
      <a:accent6>
        <a:srgbClr val="505500"/>
      </a:accent6>
      <a:hlink>
        <a:srgbClr val="7D6C69"/>
      </a:hlink>
      <a:folHlink>
        <a:srgbClr val="99CC00"/>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 Document" ma:contentTypeID="0x010100C20E1767218EB34A96D96C85997C1F6F0400E467419ABAD0BB498E7A887CBC7853E2" ma:contentTypeVersion="3" ma:contentTypeDescription="Create a new document." ma:contentTypeScope="" ma:versionID="bd5a5cb610c39e6350d984b8b2f35152">
  <xsd:schema xmlns:xsd="http://www.w3.org/2001/XMLSchema" xmlns:xs="http://www.w3.org/2001/XMLSchema" xmlns:p="http://schemas.microsoft.com/office/2006/metadata/properties" xmlns:ns1="http://schemas.microsoft.com/sharepoint/v3" xmlns:ns2="425cce39-fc9a-412f-b041-e8a3e85fd055" targetNamespace="http://schemas.microsoft.com/office/2006/metadata/properties" ma:root="true" ma:fieldsID="8d362af3c994f8f893d5b0a0ec414492" ns1:_="" ns2:_="">
    <xsd:import namespace="http://schemas.microsoft.com/sharepoint/v3"/>
    <xsd:import namespace="425cce39-fc9a-412f-b041-e8a3e85fd055"/>
    <xsd:element name="properties">
      <xsd:complexType>
        <xsd:sequence>
          <xsd:element name="documentManagement">
            <xsd:complexType>
              <xsd:all>
                <xsd:element ref="ns2:FacilityTaxHTField0" minOccurs="0"/>
                <xsd:element ref="ns2:GatewayTaxHTField0" minOccurs="0"/>
                <xsd:element ref="ns2:UPMC_x0020_DepartmentTaxHTField0" minOccurs="0"/>
                <xsd:element ref="ns2:Weight"/>
                <xsd:element ref="ns2:Template_x0020_TypeTaxHTField0"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7" nillable="true" ma:displayName="Scheduling Start Date" ma:internalName="PublishingStartDate">
      <xsd:simpleType>
        <xsd:restriction base="dms:Unknown"/>
      </xsd:simpleType>
    </xsd:element>
    <xsd:element name="PublishingExpirationDate" ma:index="1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5cce39-fc9a-412f-b041-e8a3e85fd055" elementFormDefault="qualified">
    <xsd:import namespace="http://schemas.microsoft.com/office/2006/documentManagement/types"/>
    <xsd:import namespace="http://schemas.microsoft.com/office/infopath/2007/PartnerControls"/>
    <xsd:element name="FacilityTaxHTField0" ma:index="8" nillable="true" ma:taxonomy="true" ma:internalName="FacilityTaxHTField0" ma:taxonomyFieldName="Facility" ma:displayName="Facility" ma:fieldId="{8eacca07-f0ae-4405-9959-9e98417bffe8}" ma:taxonomyMulti="true" ma:sspId="9896d5b5-4a3f-4a7f-b09a-8df82b715671" ma:termSetId="d1528b56-5766-4b12-9d89-b37e77ea8074" ma:anchorId="00000000-0000-0000-0000-000000000000" ma:open="false" ma:isKeyword="false">
      <xsd:complexType>
        <xsd:sequence>
          <xsd:element ref="pc:Terms" minOccurs="0" maxOccurs="1"/>
        </xsd:sequence>
      </xsd:complexType>
    </xsd:element>
    <xsd:element name="GatewayTaxHTField0" ma:index="10" nillable="true" ma:taxonomy="true" ma:internalName="GatewayTaxHTField0" ma:taxonomyFieldName="Gateway" ma:displayName="Gateway" ma:fieldId="{3b3f59b5-a1df-4729-9add-dd86f3637a4c}" ma:taxonomyMulti="true" ma:sspId="9896d5b5-4a3f-4a7f-b09a-8df82b715671" ma:termSetId="48935a26-4dc4-4513-a7a2-ceee1912b232" ma:anchorId="00000000-0000-0000-0000-000000000000" ma:open="false" ma:isKeyword="false">
      <xsd:complexType>
        <xsd:sequence>
          <xsd:element ref="pc:Terms" minOccurs="0" maxOccurs="1"/>
        </xsd:sequence>
      </xsd:complexType>
    </xsd:element>
    <xsd:element name="UPMC_x0020_DepartmentTaxHTField0" ma:index="12" nillable="true" ma:taxonomy="true" ma:internalName="UPMC_x0020_DepartmentTaxHTField0" ma:taxonomyFieldName="UPMC_x0020_Department" ma:displayName="Department" ma:fieldId="{675a0c6b-a88c-4d1b-af30-880f602acbd9}" ma:taxonomyMulti="true" ma:sspId="9896d5b5-4a3f-4a7f-b09a-8df82b715671" ma:termSetId="54a634e8-8f38-4748-894a-e26845d7a3b4" ma:anchorId="00000000-0000-0000-0000-000000000000" ma:open="false" ma:isKeyword="false">
      <xsd:complexType>
        <xsd:sequence>
          <xsd:element ref="pc:Terms" minOccurs="0" maxOccurs="1"/>
        </xsd:sequence>
      </xsd:complexType>
    </xsd:element>
    <xsd:element name="Weight" ma:index="14" ma:displayName="Weight" ma:decimals="0" ma:default="1" ma:description="The higher the weight, the higher the item will be displayed in lists." ma:internalName="Weight" ma:percentage="FALSE">
      <xsd:simpleType>
        <xsd:restriction base="dms:Number">
          <xsd:maxInclusive value="5"/>
          <xsd:minInclusive value="1"/>
        </xsd:restriction>
      </xsd:simpleType>
    </xsd:element>
    <xsd:element name="Template_x0020_TypeTaxHTField0" ma:index="15" ma:taxonomy="true" ma:internalName="Template_x0020_TypeTaxHTField0" ma:taxonomyFieldName="Template_x0020_Type" ma:displayName="Template Type" ma:fieldId="{b1cac134-817d-4680-8de8-f3405c741a1e}" ma:sspId="9896d5b5-4a3f-4a7f-b09a-8df82b715671" ma:termSetId="a412f835-4d75-4374-a61b-dbd0e54934ce"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Weight xmlns="425cce39-fc9a-412f-b041-e8a3e85fd055">1</Weight>
    <UPMC_x0020_DepartmentTaxHTField0 xmlns="425cce39-fc9a-412f-b041-e8a3e85fd055">Communications and Marketing|0499690b-e96c-4388-8b9d-f935931774b1</UPMC_x0020_DepartmentTaxHTField0>
    <GatewayTaxHTField0 xmlns="425cce39-fc9a-412f-b041-e8a3e85fd055" xsi:nil="true"/>
    <PublishingExpirationDate xmlns="http://schemas.microsoft.com/sharepoint/v3" xsi:nil="true"/>
    <Template_x0020_TypeTaxHTField0 xmlns="425cce39-fc9a-412f-b041-e8a3e85fd055">PowerPoint|53014d65-2a80-4bb9-a8d0-3481f0cda7bc</Template_x0020_TypeTaxHTField0>
    <PublishingStartDate xmlns="http://schemas.microsoft.com/sharepoint/v3" xsi:nil="true"/>
    <FacilityTaxHTField0 xmlns="425cce39-fc9a-412f-b041-e8a3e85fd055" xsi:nil="true"/>
  </documentManagement>
</p:properties>
</file>

<file path=customXml/itemProps1.xml><?xml version="1.0" encoding="utf-8"?>
<ds:datastoreItem xmlns:ds="http://schemas.openxmlformats.org/officeDocument/2006/customXml" ds:itemID="{E30CAEDD-B155-472B-97E3-DBE024C75436}">
  <ds:schemaRefs>
    <ds:schemaRef ds:uri="http://schemas.microsoft.com/sharepoint/v3/contenttype/forms"/>
  </ds:schemaRefs>
</ds:datastoreItem>
</file>

<file path=customXml/itemProps2.xml><?xml version="1.0" encoding="utf-8"?>
<ds:datastoreItem xmlns:ds="http://schemas.openxmlformats.org/officeDocument/2006/customXml" ds:itemID="{0EB6792E-FFBF-48D2-9613-E97BFA6EE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5cce39-fc9a-412f-b041-e8a3e85fd0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53146A-E811-4950-A3FC-06CA6387B299}">
  <ds:schemaRefs>
    <ds:schemaRef ds:uri="http://schemas.microsoft.com/office/2006/metadata/longProperties"/>
  </ds:schemaRefs>
</ds:datastoreItem>
</file>

<file path=customXml/itemProps4.xml><?xml version="1.0" encoding="utf-8"?>
<ds:datastoreItem xmlns:ds="http://schemas.openxmlformats.org/officeDocument/2006/customXml" ds:itemID="{3FEFFF20-332F-4FFB-B08A-2C5583683715}">
  <ds:schemaRefs>
    <ds:schemaRef ds:uri="http://schemas.microsoft.com/office/2006/metadata/properties"/>
    <ds:schemaRef ds:uri="425cce39-fc9a-412f-b041-e8a3e85fd055"/>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1484</TotalTime>
  <Words>928</Words>
  <Application>Microsoft Office PowerPoint</Application>
  <PresentationFormat>On-screen Show (4:3)</PresentationFormat>
  <Paragraphs>108</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50-year-old male admitted to the hospital for left hemiparesis.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UPMC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PowerPoint</dc:title>
  <dc:creator>munnellkw</dc:creator>
  <cp:lastModifiedBy>nguyenl</cp:lastModifiedBy>
  <cp:revision>169</cp:revision>
  <cp:lastPrinted>2010-10-06T15:06:27Z</cp:lastPrinted>
  <dcterms:created xsi:type="dcterms:W3CDTF">2010-10-11T14:46:55Z</dcterms:created>
  <dcterms:modified xsi:type="dcterms:W3CDTF">2014-03-25T16:07:00Z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acility">
    <vt:lpwstr/>
  </property>
  <property fmtid="{D5CDD505-2E9C-101B-9397-08002B2CF9AE}" pid="3" name="Template Type">
    <vt:lpwstr>109;#PowerPoint|53014d65-2a80-4bb9-a8d0-3481f0cda7bc</vt:lpwstr>
  </property>
  <property fmtid="{D5CDD505-2E9C-101B-9397-08002B2CF9AE}" pid="4" name="UPMC Department">
    <vt:lpwstr>25;#Communications and Marketing|0499690b-e96c-4388-8b9d-f935931774b1</vt:lpwstr>
  </property>
  <property fmtid="{D5CDD505-2E9C-101B-9397-08002B2CF9AE}" pid="5" name="ContentTypeId">
    <vt:lpwstr>0x010100C20E1767218EB34A96D96C85997C1F6F0400E467419ABAD0BB498E7A887CBC7853E2</vt:lpwstr>
  </property>
  <property fmtid="{D5CDD505-2E9C-101B-9397-08002B2CF9AE}" pid="6" name="Gateway">
    <vt:lpwstr/>
  </property>
  <property fmtid="{D5CDD505-2E9C-101B-9397-08002B2CF9AE}" pid="7" name="TaxCatchAll">
    <vt:lpwstr>109;#PowerPoint|53014d65-2a80-4bb9-a8d0-3481f0cda7bc;#25;#Communications and Marketing|0499690b-e96c-4388-8b9d-f935931774b1</vt:lpwstr>
  </property>
  <property fmtid="{D5CDD505-2E9C-101B-9397-08002B2CF9AE}" pid="8" name="xd_Signature">
    <vt:lpwstr/>
  </property>
  <property fmtid="{D5CDD505-2E9C-101B-9397-08002B2CF9AE}" pid="9" name="Guide Type">
    <vt:lpwstr/>
  </property>
  <property fmtid="{D5CDD505-2E9C-101B-9397-08002B2CF9AE}" pid="10" name="Guide TypeTaxHTField0">
    <vt:lpwstr/>
  </property>
  <property fmtid="{D5CDD505-2E9C-101B-9397-08002B2CF9AE}" pid="11" name="display_urn:schemas-microsoft-com:office:office#Editor">
    <vt:lpwstr>System Account</vt:lpwstr>
  </property>
  <property fmtid="{D5CDD505-2E9C-101B-9397-08002B2CF9AE}" pid="12" name="Order">
    <vt:lpwstr>2400.00000000000</vt:lpwstr>
  </property>
  <property fmtid="{D5CDD505-2E9C-101B-9397-08002B2CF9AE}" pid="13" name="xd_ProgID">
    <vt:lpwstr/>
  </property>
  <property fmtid="{D5CDD505-2E9C-101B-9397-08002B2CF9AE}" pid="14" name="display_urn:schemas-microsoft-com:office:office#Author">
    <vt:lpwstr>System Account</vt:lpwstr>
  </property>
  <property fmtid="{D5CDD505-2E9C-101B-9397-08002B2CF9AE}" pid="15" name="TemplateUrl">
    <vt:lpwstr/>
  </property>
  <property fmtid="{D5CDD505-2E9C-101B-9397-08002B2CF9AE}" pid="16" name="Manual TypeTaxHTField0">
    <vt:lpwstr/>
  </property>
  <property fmtid="{D5CDD505-2E9C-101B-9397-08002B2CF9AE}" pid="17" name="Manual Type">
    <vt:lpwstr/>
  </property>
  <property fmtid="{D5CDD505-2E9C-101B-9397-08002B2CF9AE}" pid="18" name="Form TypeTaxHTField0">
    <vt:lpwstr/>
  </property>
  <property fmtid="{D5CDD505-2E9C-101B-9397-08002B2CF9AE}" pid="19" name="Form Type">
    <vt:lpwstr/>
  </property>
  <property fmtid="{D5CDD505-2E9C-101B-9397-08002B2CF9AE}" pid="20" name="_SourceUrl">
    <vt:lpwstr/>
  </property>
</Properties>
</file>